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0" r:id="rId3"/>
    <p:sldId id="265" r:id="rId4"/>
    <p:sldId id="267" r:id="rId5"/>
    <p:sldId id="292" r:id="rId6"/>
    <p:sldId id="294" r:id="rId7"/>
    <p:sldId id="295" r:id="rId8"/>
    <p:sldId id="329" r:id="rId9"/>
    <p:sldId id="296" r:id="rId10"/>
    <p:sldId id="297" r:id="rId11"/>
    <p:sldId id="298" r:id="rId12"/>
    <p:sldId id="299" r:id="rId13"/>
    <p:sldId id="300" r:id="rId14"/>
    <p:sldId id="301" r:id="rId15"/>
    <p:sldId id="302" r:id="rId16"/>
    <p:sldId id="303" r:id="rId17"/>
    <p:sldId id="304" r:id="rId18"/>
    <p:sldId id="305" r:id="rId19"/>
    <p:sldId id="306" r:id="rId20"/>
    <p:sldId id="308" r:id="rId21"/>
    <p:sldId id="307" r:id="rId22"/>
    <p:sldId id="309" r:id="rId23"/>
    <p:sldId id="310" r:id="rId24"/>
    <p:sldId id="311" r:id="rId25"/>
    <p:sldId id="312" r:id="rId26"/>
    <p:sldId id="313" r:id="rId27"/>
    <p:sldId id="314" r:id="rId28"/>
    <p:sldId id="315" r:id="rId29"/>
    <p:sldId id="316" r:id="rId30"/>
    <p:sldId id="318" r:id="rId31"/>
    <p:sldId id="319" r:id="rId32"/>
    <p:sldId id="320" r:id="rId33"/>
    <p:sldId id="321" r:id="rId34"/>
    <p:sldId id="322" r:id="rId35"/>
    <p:sldId id="323" r:id="rId36"/>
    <p:sldId id="324" r:id="rId37"/>
    <p:sldId id="325" r:id="rId38"/>
    <p:sldId id="326" r:id="rId39"/>
    <p:sldId id="330" r:id="rId40"/>
    <p:sldId id="286" r:id="rId41"/>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9"/>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282.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0" Type="http://schemas.openxmlformats.org/officeDocument/2006/relationships/tags" Target="../tags/tag10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0" Type="http://schemas.openxmlformats.org/officeDocument/2006/relationships/tags" Target="../tags/tag3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任意形状 24"/>
          <p:cNvSpPr/>
          <p:nvPr>
            <p:custDataLst>
              <p:tags r:id="rId2"/>
            </p:custDataLst>
          </p:nvPr>
        </p:nvSpPr>
        <p:spPr>
          <a:xfrm>
            <a:off x="0" y="3921792"/>
            <a:ext cx="3691856" cy="2936208"/>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8" name="任意多边形: 形状 7"/>
          <p:cNvSpPr/>
          <p:nvPr>
            <p:custDataLst>
              <p:tags r:id="rId3"/>
            </p:custDataLst>
          </p:nvPr>
        </p:nvSpPr>
        <p:spPr>
          <a:xfrm>
            <a:off x="9516687" y="1"/>
            <a:ext cx="2675313" cy="4553409"/>
          </a:xfrm>
          <a:custGeom>
            <a:avLst/>
            <a:gdLst>
              <a:gd name="connsiteX0" fmla="*/ 1525850 w 2675313"/>
              <a:gd name="connsiteY0" fmla="*/ 0 h 4553409"/>
              <a:gd name="connsiteX1" fmla="*/ 2675313 w 2675313"/>
              <a:gd name="connsiteY1" fmla="*/ 0 h 4553409"/>
              <a:gd name="connsiteX2" fmla="*/ 2675313 w 2675313"/>
              <a:gd name="connsiteY2" fmla="*/ 4528772 h 4553409"/>
              <a:gd name="connsiteX3" fmla="*/ 2593476 w 2675313"/>
              <a:gd name="connsiteY3" fmla="*/ 4541261 h 4553409"/>
              <a:gd name="connsiteX4" fmla="*/ 2352905 w 2675313"/>
              <a:gd name="connsiteY4" fmla="*/ 4553409 h 4553409"/>
              <a:gd name="connsiteX5" fmla="*/ 0 w 2675313"/>
              <a:gd name="connsiteY5" fmla="*/ 2200504 h 4553409"/>
              <a:gd name="connsiteX6" fmla="*/ 1437048 w 2675313"/>
              <a:gd name="connsiteY6" fmla="*/ 32502 h 455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313" h="4553409">
                <a:moveTo>
                  <a:pt x="1525850" y="0"/>
                </a:moveTo>
                <a:lnTo>
                  <a:pt x="2675313" y="0"/>
                </a:lnTo>
                <a:lnTo>
                  <a:pt x="2675313" y="4528772"/>
                </a:lnTo>
                <a:lnTo>
                  <a:pt x="2593476" y="4541261"/>
                </a:lnTo>
                <a:cubicBezTo>
                  <a:pt x="2514378" y="4549294"/>
                  <a:pt x="2434122" y="4553409"/>
                  <a:pt x="2352905" y="4553409"/>
                </a:cubicBezTo>
                <a:cubicBezTo>
                  <a:pt x="1053431" y="4553409"/>
                  <a:pt x="0" y="3499978"/>
                  <a:pt x="0" y="2200504"/>
                </a:cubicBezTo>
                <a:cubicBezTo>
                  <a:pt x="0" y="1225899"/>
                  <a:pt x="592555" y="389692"/>
                  <a:pt x="1437048" y="32502"/>
                </a:cubicBezTo>
                <a:close/>
              </a:path>
            </a:pathLst>
          </a:custGeom>
          <a:solidFill>
            <a:schemeClr val="accent3">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9" name="任意形状 17"/>
          <p:cNvSpPr/>
          <p:nvPr>
            <p:custDataLst>
              <p:tags r:id="rId4"/>
            </p:custDataLst>
          </p:nvPr>
        </p:nvSpPr>
        <p:spPr>
          <a:xfrm>
            <a:off x="7511951" y="0"/>
            <a:ext cx="3589290" cy="2179590"/>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椭圆 9"/>
          <p:cNvSpPr/>
          <p:nvPr>
            <p:custDataLst>
              <p:tags r:id="rId5"/>
            </p:custDataLst>
          </p:nvPr>
        </p:nvSpPr>
        <p:spPr>
          <a:xfrm>
            <a:off x="1078059" y="494506"/>
            <a:ext cx="2084678" cy="2084678"/>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6" name="日期占位符 15"/>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dirty="0"/>
          </a:p>
        </p:txBody>
      </p:sp>
      <p:sp>
        <p:nvSpPr>
          <p:cNvPr id="18" name="灯片编号占位符 17"/>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2" name="标题 1"/>
          <p:cNvSpPr>
            <a:spLocks noGrp="1"/>
          </p:cNvSpPr>
          <p:nvPr>
            <p:ph type="ctrTitle" hasCustomPrompt="1"/>
            <p:custDataLst>
              <p:tags r:id="rId9"/>
            </p:custDataLst>
          </p:nvPr>
        </p:nvSpPr>
        <p:spPr>
          <a:xfrm>
            <a:off x="2984644" y="2383744"/>
            <a:ext cx="6246303" cy="1174403"/>
          </a:xfrm>
        </p:spPr>
        <p:txBody>
          <a:bodyPr lIns="90000" tIns="46800" rIns="90000" bIns="46800" anchor="b" anchorCtr="0">
            <a:normAutofit/>
          </a:bodyPr>
          <a:lstStyle>
            <a:lvl1pPr algn="ctr">
              <a:defRPr sz="5400" spc="600" baseline="0">
                <a:solidFill>
                  <a:schemeClr val="tx1">
                    <a:lumMod val="85000"/>
                    <a:lumOff val="15000"/>
                  </a:schemeClr>
                </a:solidFill>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0"/>
            </p:custDataLst>
          </p:nvPr>
        </p:nvSpPr>
        <p:spPr>
          <a:xfrm>
            <a:off x="2984500" y="3645535"/>
            <a:ext cx="6246495" cy="374650"/>
          </a:xfrm>
        </p:spPr>
        <p:txBody>
          <a:bodyPr lIns="90000" tIns="46800" rIns="90000" bIns="46800">
            <a:normAutofit/>
          </a:bodyPr>
          <a:lstStyle>
            <a:lvl1pPr marL="0" indent="0" algn="ctr" eaLnBrk="1" fontAlgn="auto" latinLnBrk="0" hangingPunct="1">
              <a:lnSpc>
                <a:spcPct val="100000"/>
              </a:lnSpc>
              <a:buNone/>
              <a:defRPr sz="2000" u="none" strike="noStrike" kern="1200" cap="none" spc="3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5" name="文本占位符 4"/>
          <p:cNvSpPr>
            <a:spLocks noGrp="1"/>
          </p:cNvSpPr>
          <p:nvPr>
            <p:ph type="body" sz="quarter" idx="13" hasCustomPrompt="1"/>
            <p:custDataLst>
              <p:tags r:id="rId11"/>
            </p:custDataLst>
          </p:nvPr>
        </p:nvSpPr>
        <p:spPr>
          <a:xfrm>
            <a:off x="3317240" y="4057015"/>
            <a:ext cx="1458595" cy="382270"/>
          </a:xfrm>
        </p:spPr>
        <p:txBody>
          <a:bodyPr lIns="90000" tIns="46800" rIns="90000" bIns="46800" anchor="ctr" anchorCtr="0">
            <a:normAutofit/>
          </a:bodyPr>
          <a:lstStyle>
            <a:lvl1pPr marL="0" indent="0">
              <a:buNone/>
              <a:defRPr>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
        <p:nvSpPr>
          <p:cNvPr id="15" name="文本占位符 14"/>
          <p:cNvSpPr>
            <a:spLocks noGrp="1"/>
          </p:cNvSpPr>
          <p:nvPr>
            <p:ph type="body" sz="quarter" idx="14" hasCustomPrompt="1"/>
            <p:custDataLst>
              <p:tags r:id="rId12"/>
            </p:custDataLst>
          </p:nvPr>
        </p:nvSpPr>
        <p:spPr>
          <a:xfrm>
            <a:off x="7464425" y="4057015"/>
            <a:ext cx="1458595" cy="382270"/>
          </a:xfrm>
        </p:spPr>
        <p:txBody>
          <a:bodyPr lIns="90000" tIns="46800" rIns="90000" bIns="46800" anchor="ctr" anchorCtr="0">
            <a:normAutofit/>
          </a:bodyPr>
          <a:lstStyle>
            <a:lvl1pPr marL="0" indent="0" algn="r">
              <a:buNone/>
              <a:defRPr>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
        <p:nvSpPr>
          <p:cNvPr id="13" name="椭圆 12"/>
          <p:cNvSpPr/>
          <p:nvPr>
            <p:custDataLst>
              <p:tags r:id="rId13"/>
            </p:custDataLst>
          </p:nvPr>
        </p:nvSpPr>
        <p:spPr>
          <a:xfrm>
            <a:off x="9537097" y="4867214"/>
            <a:ext cx="1108226" cy="1108226"/>
          </a:xfrm>
          <a:prstGeom prst="ellipse">
            <a:avLst/>
          </a:prstGeom>
          <a:solidFill>
            <a:schemeClr val="accent6">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cxnSp>
        <p:nvCxnSpPr>
          <p:cNvPr id="6" name="直接连接符 5"/>
          <p:cNvCxnSpPr/>
          <p:nvPr>
            <p:custDataLst>
              <p:tags r:id="rId14"/>
            </p:custDataLst>
          </p:nvPr>
        </p:nvCxnSpPr>
        <p:spPr>
          <a:xfrm>
            <a:off x="3371850" y="3600450"/>
            <a:ext cx="545782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0" y="-8255"/>
            <a:ext cx="12192000" cy="6880860"/>
            <a:chOff x="0" y="-13"/>
            <a:chExt cx="19200" cy="10836"/>
          </a:xfrm>
        </p:grpSpPr>
        <p:sp>
          <p:nvSpPr>
            <p:cNvPr id="24" name="任意多边形: 形状 23"/>
            <p:cNvSpPr/>
            <p:nvPr>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22" name="任意形状 17"/>
            <p:cNvSpPr/>
            <p:nvPr>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3" name="任意形状 24"/>
            <p:cNvSpPr/>
            <p:nvPr userDrawn="1">
              <p:custDataLst>
                <p:tags r:id="rId5"/>
              </p:custDataLst>
            </p:nvPr>
          </p:nvSpPr>
          <p:spPr>
            <a:xfrm>
              <a:off x="0" y="9383"/>
              <a:ext cx="1811" cy="1440"/>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910840" y="2480310"/>
            <a:ext cx="6369685" cy="1181735"/>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8800" b="1" i="0" u="none" strike="noStrike" kern="1200" cap="none" spc="600" normalizeH="0" baseline="0" noProof="1" dirty="0">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3"/>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6" name="任意形状 8"/>
          <p:cNvSpPr/>
          <p:nvPr>
            <p:custDataLst>
              <p:tags r:id="rId6"/>
            </p:custDataLst>
          </p:nvPr>
        </p:nvSpPr>
        <p:spPr>
          <a:xfrm>
            <a:off x="3925629" y="5414158"/>
            <a:ext cx="4340977" cy="1443841"/>
          </a:xfrm>
          <a:custGeom>
            <a:avLst/>
            <a:gdLst>
              <a:gd name="connsiteX0" fmla="*/ 2170488 w 4340977"/>
              <a:gd name="connsiteY0" fmla="*/ 0 h 1443841"/>
              <a:gd name="connsiteX1" fmla="*/ 4338490 w 4340977"/>
              <a:gd name="connsiteY1" fmla="*/ 1437048 h 1443841"/>
              <a:gd name="connsiteX2" fmla="*/ 4340977 w 4340977"/>
              <a:gd name="connsiteY2" fmla="*/ 1443841 h 1443841"/>
              <a:gd name="connsiteX3" fmla="*/ 0 w 4340977"/>
              <a:gd name="connsiteY3" fmla="*/ 1443841 h 1443841"/>
              <a:gd name="connsiteX4" fmla="*/ 2486 w 4340977"/>
              <a:gd name="connsiteY4" fmla="*/ 1437048 h 1443841"/>
              <a:gd name="connsiteX5" fmla="*/ 2170488 w 4340977"/>
              <a:gd name="connsiteY5" fmla="*/ 0 h 144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0977" h="1443841">
                <a:moveTo>
                  <a:pt x="2170488" y="0"/>
                </a:moveTo>
                <a:cubicBezTo>
                  <a:pt x="3145094" y="0"/>
                  <a:pt x="3981300" y="592555"/>
                  <a:pt x="4338490" y="1437048"/>
                </a:cubicBezTo>
                <a:lnTo>
                  <a:pt x="4340977" y="1443841"/>
                </a:lnTo>
                <a:lnTo>
                  <a:pt x="0" y="1443841"/>
                </a:lnTo>
                <a:lnTo>
                  <a:pt x="2486" y="1437048"/>
                </a:lnTo>
                <a:cubicBezTo>
                  <a:pt x="359677" y="592555"/>
                  <a:pt x="1195883" y="0"/>
                  <a:pt x="2170488" y="0"/>
                </a:cubicBezTo>
                <a:close/>
              </a:path>
            </a:pathLst>
          </a:cu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7" name="任意形状 7"/>
          <p:cNvSpPr/>
          <p:nvPr>
            <p:custDataLst>
              <p:tags r:id="rId7"/>
            </p:custDataLst>
          </p:nvPr>
        </p:nvSpPr>
        <p:spPr>
          <a:xfrm>
            <a:off x="4969751" y="1"/>
            <a:ext cx="2229641" cy="904197"/>
          </a:xfrm>
          <a:custGeom>
            <a:avLst/>
            <a:gdLst>
              <a:gd name="connsiteX0" fmla="*/ 0 w 2229641"/>
              <a:gd name="connsiteY0" fmla="*/ 0 h 904197"/>
              <a:gd name="connsiteX1" fmla="*/ 2229641 w 2229641"/>
              <a:gd name="connsiteY1" fmla="*/ 0 h 904197"/>
              <a:gd name="connsiteX2" fmla="*/ 2165057 w 2229641"/>
              <a:gd name="connsiteY2" fmla="*/ 208053 h 904197"/>
              <a:gd name="connsiteX3" fmla="*/ 1114820 w 2229641"/>
              <a:gd name="connsiteY3" fmla="*/ 904197 h 904197"/>
              <a:gd name="connsiteX4" fmla="*/ 64583 w 2229641"/>
              <a:gd name="connsiteY4" fmla="*/ 208053 h 904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9641" h="904197">
                <a:moveTo>
                  <a:pt x="0" y="0"/>
                </a:moveTo>
                <a:lnTo>
                  <a:pt x="2229641" y="0"/>
                </a:lnTo>
                <a:lnTo>
                  <a:pt x="2165057" y="208053"/>
                </a:lnTo>
                <a:cubicBezTo>
                  <a:pt x="1992025" y="617148"/>
                  <a:pt x="1586945" y="904197"/>
                  <a:pt x="1114820" y="904197"/>
                </a:cubicBezTo>
                <a:cubicBezTo>
                  <a:pt x="642696" y="904197"/>
                  <a:pt x="237616" y="617148"/>
                  <a:pt x="64583" y="208053"/>
                </a:cubicBez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文本占位符 8"/>
          <p:cNvSpPr>
            <a:spLocks noGrp="1"/>
          </p:cNvSpPr>
          <p:nvPr>
            <p:ph type="body" sz="quarter" idx="13" hasCustomPrompt="1"/>
            <p:custDataLst>
              <p:tags r:id="rId8"/>
            </p:custDataLst>
          </p:nvPr>
        </p:nvSpPr>
        <p:spPr>
          <a:xfrm>
            <a:off x="2911475" y="3836670"/>
            <a:ext cx="6369050" cy="380365"/>
          </a:xfrm>
        </p:spPr>
        <p:txBody>
          <a:bodyPr lIns="91440" tIns="45720" rIns="91440" bIns="45720" anchor="b" anchorCtr="0">
            <a:normAutofit/>
          </a:bodyPr>
          <a:lstStyle>
            <a:lvl1pPr marL="0" indent="0" algn="ctr">
              <a:buNone/>
              <a:defRPr sz="1800">
                <a:solidFill>
                  <a:schemeClr val="tx1">
                    <a:lumMod val="75000"/>
                    <a:lumOff val="25000"/>
                  </a:schemeClr>
                </a:solidFill>
              </a:defRPr>
            </a:lvl1pPr>
          </a:lstStyle>
          <a:p>
            <a:pPr lvl="0"/>
            <a:r>
              <a:rPr lang="zh-CN" altLang="en-US" dirty="0"/>
              <a:t>单击此处编辑副标题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0530840" y="5967730"/>
            <a:ext cx="1661160" cy="905510"/>
            <a:chOff x="16584" y="9398"/>
            <a:chExt cx="2616" cy="1426"/>
          </a:xfrm>
        </p:grpSpPr>
        <p:sp>
          <p:nvSpPr>
            <p:cNvPr id="15" name="任意形状 24"/>
            <p:cNvSpPr/>
            <p:nvPr>
              <p:custDataLst>
                <p:tags r:id="rId3"/>
              </p:custDataLst>
            </p:nvPr>
          </p:nvSpPr>
          <p:spPr>
            <a:xfrm flipH="1">
              <a:off x="17408" y="9398"/>
              <a:ext cx="1792" cy="1425"/>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7" name="任意多边形: 形状 16"/>
            <p:cNvSpPr/>
            <p:nvPr>
              <p:custDataLst>
                <p:tags r:id="rId4"/>
              </p:custDataLst>
            </p:nvPr>
          </p:nvSpPr>
          <p:spPr>
            <a:xfrm>
              <a:off x="16584" y="10122"/>
              <a:ext cx="1423" cy="702"/>
            </a:xfrm>
            <a:custGeom>
              <a:avLst/>
              <a:gdLst>
                <a:gd name="connsiteX0" fmla="*/ 451780 w 903560"/>
                <a:gd name="connsiteY0" fmla="*/ 0 h 445912"/>
                <a:gd name="connsiteX1" fmla="*/ 895026 w 903560"/>
                <a:gd name="connsiteY1" fmla="*/ 361256 h 445912"/>
                <a:gd name="connsiteX2" fmla="*/ 903560 w 903560"/>
                <a:gd name="connsiteY2" fmla="*/ 445912 h 445912"/>
                <a:gd name="connsiteX3" fmla="*/ 0 w 903560"/>
                <a:gd name="connsiteY3" fmla="*/ 445912 h 445912"/>
                <a:gd name="connsiteX4" fmla="*/ 8534 w 903560"/>
                <a:gd name="connsiteY4" fmla="*/ 361256 h 445912"/>
                <a:gd name="connsiteX5" fmla="*/ 451780 w 903560"/>
                <a:gd name="connsiteY5" fmla="*/ 0 h 44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560" h="445912">
                  <a:moveTo>
                    <a:pt x="451780" y="0"/>
                  </a:moveTo>
                  <a:cubicBezTo>
                    <a:pt x="670421" y="0"/>
                    <a:pt x="852838" y="155088"/>
                    <a:pt x="895026" y="361256"/>
                  </a:cubicBezTo>
                  <a:lnTo>
                    <a:pt x="903560" y="445912"/>
                  </a:lnTo>
                  <a:lnTo>
                    <a:pt x="0" y="445912"/>
                  </a:lnTo>
                  <a:lnTo>
                    <a:pt x="8534" y="361256"/>
                  </a:lnTo>
                  <a:cubicBezTo>
                    <a:pt x="50722" y="155088"/>
                    <a:pt x="233139" y="0"/>
                    <a:pt x="451780" y="0"/>
                  </a:cubicBezTo>
                  <a:close/>
                </a:path>
              </a:pathLst>
            </a:cu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tx1">
                    <a:lumMod val="85000"/>
                    <a:lumOff val="15000"/>
                  </a:schemeClr>
                </a:solidFill>
              </a:endParaRPr>
            </a:p>
          </p:txBody>
        </p:sp>
      </p:grpSp>
      <p:sp>
        <p:nvSpPr>
          <p:cNvPr id="3" name="日期占位符 2"/>
          <p:cNvSpPr>
            <a:spLocks noGrp="1"/>
          </p:cNvSpPr>
          <p:nvPr>
            <p:ph type="dt" sz="half" idx="10"/>
            <p:custDataLst>
              <p:tags r:id="rId5"/>
            </p:custDataLst>
          </p:nvPr>
        </p:nvSpPr>
        <p:spPr/>
        <p:txBody>
          <a:bodyPr/>
          <a:lstStyle>
            <a:lvl1pPr>
              <a:defRPr baseline="0">
                <a:solidFill>
                  <a:schemeClr val="tx1">
                    <a:lumMod val="85000"/>
                    <a:lumOff val="15000"/>
                  </a:schemeClr>
                </a:solidFill>
                <a:latin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solidFill>
                  <a:schemeClr val="tx1">
                    <a:lumMod val="85000"/>
                    <a:lumOff val="15000"/>
                  </a:schemeClr>
                </a:solidFill>
                <a:latin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solidFill>
                  <a:schemeClr val="tx1">
                    <a:lumMod val="85000"/>
                    <a:lumOff val="15000"/>
                  </a:schemeClr>
                </a:solidFill>
                <a:latin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8"/>
            </p:custDataLst>
          </p:nvPr>
        </p:nvSpPr>
        <p:spPr/>
        <p:txBody>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24" name="任意多边形: 形状 23"/>
          <p:cNvSpPr/>
          <p:nvPr>
            <p:custDataLst>
              <p:tags r:id="rId3"/>
            </p:custDataLst>
          </p:nvPr>
        </p:nvSpPr>
        <p:spPr>
          <a:xfrm>
            <a:off x="11318240" y="0"/>
            <a:ext cx="873760" cy="1464945"/>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22" name="任意形状 17"/>
          <p:cNvSpPr/>
          <p:nvPr>
            <p:custDataLst>
              <p:tags r:id="rId4"/>
            </p:custDataLst>
          </p:nvPr>
        </p:nvSpPr>
        <p:spPr>
          <a:xfrm>
            <a:off x="10662920" y="-8255"/>
            <a:ext cx="1172845" cy="711835"/>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3" name="任意形状 24"/>
          <p:cNvSpPr/>
          <p:nvPr>
            <p:custDataLst>
              <p:tags r:id="rId5"/>
            </p:custDataLst>
          </p:nvPr>
        </p:nvSpPr>
        <p:spPr>
          <a:xfrm>
            <a:off x="0" y="5958205"/>
            <a:ext cx="1149985" cy="914400"/>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 name="标题 1"/>
          <p:cNvSpPr>
            <a:spLocks noGrp="1"/>
          </p:cNvSpPr>
          <p:nvPr>
            <p:ph type="title" hasCustomPrompt="1"/>
            <p:custDataLst>
              <p:tags r:id="rId6"/>
            </p:custDataLst>
          </p:nvPr>
        </p:nvSpPr>
        <p:spPr>
          <a:xfrm>
            <a:off x="1281600" y="1249200"/>
            <a:ext cx="9626400" cy="723600"/>
          </a:xfrm>
        </p:spPr>
        <p:txBody>
          <a:bodyPr anchor="ctr">
            <a:normAutofit/>
          </a:bodyPr>
          <a:lstStyle>
            <a:lvl1pPr>
              <a:defRPr sz="36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7" name="内容占位符 6"/>
          <p:cNvSpPr>
            <a:spLocks noGrp="1"/>
          </p:cNvSpPr>
          <p:nvPr>
            <p:ph sz="quarter" idx="13" hasCustomPrompt="1"/>
            <p:custDataLst>
              <p:tags r:id="rId7"/>
            </p:custDataLst>
          </p:nvPr>
        </p:nvSpPr>
        <p:spPr>
          <a:xfrm>
            <a:off x="1281113" y="2163600"/>
            <a:ext cx="9626600" cy="3445200"/>
          </a:xfrm>
        </p:spPr>
        <p:txBody>
          <a:bodyPr>
            <a:normAutofit/>
          </a:bodyPr>
          <a:lstStyle>
            <a:lvl1pPr marL="285750" indent="-285750">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baseline="0">
                <a:solidFill>
                  <a:schemeClr val="tx1"/>
                </a:solidFill>
                <a:latin typeface="微软雅黑" panose="020B0503020204020204" pitchFamily="34" charset="-122"/>
                <a:ea typeface="微软雅黑" panose="020B0503020204020204" pitchFamily="34" charset="-122"/>
              </a:defRPr>
            </a:lvl2pPr>
            <a:lvl3pPr>
              <a:defRPr baseline="0">
                <a:solidFill>
                  <a:schemeClr val="tx1"/>
                </a:solidFill>
                <a:latin typeface="微软雅黑" panose="020B0503020204020204" pitchFamily="34" charset="-122"/>
                <a:ea typeface="微软雅黑" panose="020B0503020204020204" pitchFamily="34" charset="-122"/>
              </a:defRPr>
            </a:lvl3pPr>
            <a:lvl4pPr>
              <a:defRPr baseline="0">
                <a:solidFill>
                  <a:schemeClr val="tx1"/>
                </a:solidFill>
                <a:latin typeface="微软雅黑" panose="020B0503020204020204" pitchFamily="34" charset="-122"/>
                <a:ea typeface="微软雅黑" panose="020B0503020204020204" pitchFamily="34" charset="-122"/>
              </a:defRPr>
            </a:lvl4pPr>
            <a:lvl5pPr>
              <a:defRPr baseline="0">
                <a:solidFill>
                  <a:schemeClr val="tx1"/>
                </a:solidFill>
                <a:latin typeface="微软雅黑" panose="020B0503020204020204" pitchFamily="34" charset="-122"/>
                <a:ea typeface="微软雅黑" panose="020B0503020204020204" pitchFamily="34" charset="-122"/>
              </a:defRPr>
            </a:lvl5pPr>
          </a:lstStyle>
          <a:p>
            <a:pPr lvl="0"/>
            <a:r>
              <a:rPr lang="zh-CN" altLang="en-US" dirty="0"/>
              <a:t>单击此处添加文本</a:t>
            </a:r>
            <a:endParaRPr lang="zh-CN" altLang="en-US" dirty="0"/>
          </a:p>
        </p:txBody>
      </p:sp>
      <p:sp>
        <p:nvSpPr>
          <p:cNvPr id="3" name="日期占位符 2"/>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灯片编号占位符 4"/>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4" name="页脚占位符 3"/>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3" name="矩形 12"/>
          <p:cNvSpPr/>
          <p:nvPr>
            <p:custDataLst>
              <p:tags r:id="rId2"/>
            </p:custDataLst>
          </p:nvPr>
        </p:nvSpPr>
        <p:spPr>
          <a:xfrm>
            <a:off x="0" y="0"/>
            <a:ext cx="4823460" cy="685863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tx1">
                  <a:lumMod val="85000"/>
                  <a:lumOff val="15000"/>
                </a:schemeClr>
              </a:solidFill>
              <a:sym typeface="+mn-ea"/>
            </a:endParaRPr>
          </a:p>
        </p:txBody>
      </p:sp>
      <p:grpSp>
        <p:nvGrpSpPr>
          <p:cNvPr id="6" name="组合 5"/>
          <p:cNvGrpSpPr/>
          <p:nvPr>
            <p:custDataLst>
              <p:tags r:id="rId3"/>
            </p:custDataLst>
          </p:nvPr>
        </p:nvGrpSpPr>
        <p:grpSpPr>
          <a:xfrm>
            <a:off x="-3810" y="5798820"/>
            <a:ext cx="1991360" cy="1073150"/>
            <a:chOff x="-6" y="9132"/>
            <a:chExt cx="3136" cy="1690"/>
          </a:xfrm>
        </p:grpSpPr>
        <p:sp>
          <p:nvSpPr>
            <p:cNvPr id="16" name="任意形状 24"/>
            <p:cNvSpPr/>
            <p:nvPr userDrawn="1">
              <p:custDataLst>
                <p:tags r:id="rId4"/>
              </p:custDataLst>
            </p:nvPr>
          </p:nvSpPr>
          <p:spPr>
            <a:xfrm>
              <a:off x="-6" y="9132"/>
              <a:ext cx="2126" cy="1691"/>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8" name="任意多边形: 形状 17"/>
            <p:cNvSpPr/>
            <p:nvPr userDrawn="1">
              <p:custDataLst>
                <p:tags r:id="rId5"/>
              </p:custDataLst>
            </p:nvPr>
          </p:nvSpPr>
          <p:spPr>
            <a:xfrm>
              <a:off x="1110" y="9611"/>
              <a:ext cx="2020" cy="1189"/>
            </a:xfrm>
            <a:custGeom>
              <a:avLst/>
              <a:gdLst>
                <a:gd name="connsiteX0" fmla="*/ 641220 w 1282440"/>
                <a:gd name="connsiteY0" fmla="*/ 0 h 755143"/>
                <a:gd name="connsiteX1" fmla="*/ 1282440 w 1282440"/>
                <a:gd name="connsiteY1" fmla="*/ 641220 h 755143"/>
                <a:gd name="connsiteX2" fmla="*/ 1270956 w 1282440"/>
                <a:gd name="connsiteY2" fmla="*/ 755143 h 755143"/>
                <a:gd name="connsiteX3" fmla="*/ 11485 w 1282440"/>
                <a:gd name="connsiteY3" fmla="*/ 755143 h 755143"/>
                <a:gd name="connsiteX4" fmla="*/ 0 w 1282440"/>
                <a:gd name="connsiteY4" fmla="*/ 641220 h 755143"/>
                <a:gd name="connsiteX5" fmla="*/ 641220 w 1282440"/>
                <a:gd name="connsiteY5" fmla="*/ 0 h 7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440" h="755143">
                  <a:moveTo>
                    <a:pt x="641220" y="0"/>
                  </a:moveTo>
                  <a:cubicBezTo>
                    <a:pt x="995356" y="0"/>
                    <a:pt x="1282440" y="287084"/>
                    <a:pt x="1282440" y="641220"/>
                  </a:cubicBezTo>
                  <a:lnTo>
                    <a:pt x="1270956" y="755143"/>
                  </a:lnTo>
                  <a:lnTo>
                    <a:pt x="11485" y="755143"/>
                  </a:lnTo>
                  <a:lnTo>
                    <a:pt x="0" y="641220"/>
                  </a:lnTo>
                  <a:cubicBezTo>
                    <a:pt x="0" y="287084"/>
                    <a:pt x="287084" y="0"/>
                    <a:pt x="641220"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6"/>
            </p:custDataLst>
          </p:nvPr>
        </p:nvSpPr>
        <p:spPr>
          <a:xfrm>
            <a:off x="583200" y="770400"/>
            <a:ext cx="3960000" cy="8820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normAutofit/>
          </a:bodyPr>
          <a:lstStyle>
            <a:lvl1pPr marL="2857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7429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marL="12001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marL="16573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marL="21145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normAutofit/>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3" name="矩形 12"/>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85000"/>
                  <a:lumOff val="15000"/>
                </a:schemeClr>
              </a:solidFill>
              <a:sym typeface="+mn-ea"/>
            </a:endParaRPr>
          </a:p>
        </p:txBody>
      </p:sp>
      <p:grpSp>
        <p:nvGrpSpPr>
          <p:cNvPr id="6" name="组合 5"/>
          <p:cNvGrpSpPr/>
          <p:nvPr>
            <p:custDataLst>
              <p:tags r:id="rId3"/>
            </p:custDataLst>
          </p:nvPr>
        </p:nvGrpSpPr>
        <p:grpSpPr>
          <a:xfrm>
            <a:off x="10662920" y="-8255"/>
            <a:ext cx="1529080" cy="1472565"/>
            <a:chOff x="16792" y="-13"/>
            <a:chExt cx="2408" cy="2319"/>
          </a:xfrm>
        </p:grpSpPr>
        <p:sp>
          <p:nvSpPr>
            <p:cNvPr id="10" name="任意多边形: 形状 9"/>
            <p:cNvSpPr/>
            <p:nvPr userDrawn="1">
              <p:custDataLst>
                <p:tags r:id="rId4"/>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5"/>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12000" y="781200"/>
            <a:ext cx="10976400" cy="626400"/>
          </a:xfrm>
        </p:spPr>
        <p:txBody>
          <a:bodyPr anchor="ctr"/>
          <a:lstStyle>
            <a:lvl1pPr algn="ctr">
              <a:defRPr sz="36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normAutofit/>
          </a:bodyPr>
          <a:lstStyle>
            <a:lvl1pPr algn="ctr">
              <a:lnSpc>
                <a:spcPct val="130000"/>
              </a:lnSpc>
              <a:spcBef>
                <a:spcPts val="0"/>
              </a:spcBef>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normAutofit/>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0662920" y="-8255"/>
            <a:ext cx="1529080" cy="1472565"/>
            <a:chOff x="16792" y="-13"/>
            <a:chExt cx="2408" cy="2319"/>
          </a:xfrm>
        </p:grpSpPr>
        <p:sp>
          <p:nvSpPr>
            <p:cNvPr id="10"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13" name="矩形 12"/>
          <p:cNvSpPr/>
          <p:nvPr>
            <p:custDataLst>
              <p:tags r:id="rId5"/>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85000"/>
                  <a:lumOff val="15000"/>
                </a:schemeClr>
              </a:solidFill>
              <a:sym typeface="+mn-ea"/>
            </a:endParaRPr>
          </a:p>
        </p:txBody>
      </p:sp>
      <p:sp>
        <p:nvSpPr>
          <p:cNvPr id="2" name="标题 1"/>
          <p:cNvSpPr>
            <a:spLocks noGrp="1"/>
          </p:cNvSpPr>
          <p:nvPr>
            <p:ph type="title"/>
            <p:custDataLst>
              <p:tags r:id="rId6"/>
            </p:custDataLst>
          </p:nvPr>
        </p:nvSpPr>
        <p:spPr>
          <a:xfrm>
            <a:off x="604800" y="669600"/>
            <a:ext cx="10976400" cy="565200"/>
          </a:xfrm>
        </p:spPr>
        <p:txBody>
          <a:bodyPr anchor="ctr">
            <a:normAutofit/>
          </a:bodyPr>
          <a:lstStyle>
            <a:lvl1pPr algn="ctr">
              <a:lnSpc>
                <a:spcPct val="100000"/>
              </a:lnSpc>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normAutofit/>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a:normAutofit/>
          </a:bodyPr>
          <a:lstStyle>
            <a:lvl1pPr marL="0" indent="0">
              <a:lnSpc>
                <a:spcPct val="130000"/>
              </a:lnSpc>
              <a:spcBef>
                <a:spcPts val="0"/>
              </a:spcBef>
              <a:spcAft>
                <a:spcPts val="1000"/>
              </a:spcAft>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0530840" y="5967730"/>
            <a:ext cx="1661160" cy="904240"/>
            <a:chOff x="16584" y="9398"/>
            <a:chExt cx="2616" cy="1424"/>
          </a:xfrm>
        </p:grpSpPr>
        <p:sp>
          <p:nvSpPr>
            <p:cNvPr id="12" name="任意形状 24"/>
            <p:cNvSpPr/>
            <p:nvPr userDrawn="1">
              <p:custDataLst>
                <p:tags r:id="rId3"/>
              </p:custDataLst>
            </p:nvPr>
          </p:nvSpPr>
          <p:spPr>
            <a:xfrm flipH="1">
              <a:off x="17408" y="9398"/>
              <a:ext cx="1792" cy="1425"/>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4" name="任意多边形: 形状 13"/>
            <p:cNvSpPr/>
            <p:nvPr userDrawn="1">
              <p:custDataLst>
                <p:tags r:id="rId4"/>
              </p:custDataLst>
            </p:nvPr>
          </p:nvSpPr>
          <p:spPr>
            <a:xfrm>
              <a:off x="16584" y="10098"/>
              <a:ext cx="1423" cy="702"/>
            </a:xfrm>
            <a:custGeom>
              <a:avLst/>
              <a:gdLst>
                <a:gd name="connsiteX0" fmla="*/ 451780 w 903560"/>
                <a:gd name="connsiteY0" fmla="*/ 0 h 445912"/>
                <a:gd name="connsiteX1" fmla="*/ 895026 w 903560"/>
                <a:gd name="connsiteY1" fmla="*/ 361256 h 445912"/>
                <a:gd name="connsiteX2" fmla="*/ 903560 w 903560"/>
                <a:gd name="connsiteY2" fmla="*/ 445912 h 445912"/>
                <a:gd name="connsiteX3" fmla="*/ 0 w 903560"/>
                <a:gd name="connsiteY3" fmla="*/ 445912 h 445912"/>
                <a:gd name="connsiteX4" fmla="*/ 8534 w 903560"/>
                <a:gd name="connsiteY4" fmla="*/ 361256 h 445912"/>
                <a:gd name="connsiteX5" fmla="*/ 451780 w 903560"/>
                <a:gd name="connsiteY5" fmla="*/ 0 h 44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560" h="445912">
                  <a:moveTo>
                    <a:pt x="451780" y="0"/>
                  </a:moveTo>
                  <a:cubicBezTo>
                    <a:pt x="670421" y="0"/>
                    <a:pt x="852838" y="155088"/>
                    <a:pt x="895026" y="361256"/>
                  </a:cubicBezTo>
                  <a:lnTo>
                    <a:pt x="903560" y="445912"/>
                  </a:lnTo>
                  <a:lnTo>
                    <a:pt x="0" y="445912"/>
                  </a:lnTo>
                  <a:lnTo>
                    <a:pt x="8534" y="361256"/>
                  </a:lnTo>
                  <a:cubicBezTo>
                    <a:pt x="50722" y="155088"/>
                    <a:pt x="233139" y="0"/>
                    <a:pt x="451780" y="0"/>
                  </a:cubicBez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grpSp>
      <p:sp>
        <p:nvSpPr>
          <p:cNvPr id="15" name="矩形 14"/>
          <p:cNvSpPr/>
          <p:nvPr>
            <p:custDataLst>
              <p:tags r:id="rId5"/>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olidFill>
                <a:schemeClr val="tx1">
                  <a:lumMod val="85000"/>
                  <a:lumOff val="15000"/>
                </a:schemeClr>
              </a:solidFill>
              <a:latin typeface="Viner Hand ITC" panose="03070502030502020203" charset="0"/>
              <a:cs typeface="Viner Hand ITC" panose="03070502030502020203" charset="0"/>
              <a:sym typeface="+mn-ea"/>
            </a:endParaRPr>
          </a:p>
        </p:txBody>
      </p:sp>
      <p:sp>
        <p:nvSpPr>
          <p:cNvPr id="2" name="标题 1"/>
          <p:cNvSpPr>
            <a:spLocks noGrp="1"/>
          </p:cNvSpPr>
          <p:nvPr>
            <p:ph type="title"/>
            <p:custDataLst>
              <p:tags r:id="rId6"/>
            </p:custDataLst>
          </p:nvPr>
        </p:nvSpPr>
        <p:spPr>
          <a:xfrm>
            <a:off x="579600" y="237600"/>
            <a:ext cx="11037600" cy="441964"/>
          </a:xfrm>
        </p:spPr>
        <p:txBody>
          <a:bodyPr>
            <a:noAutofit/>
          </a:bodyPr>
          <a:lstStyle>
            <a:lvl1pPr>
              <a:lnSpc>
                <a:spcPct val="100000"/>
              </a:lnSpc>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dirty="0">
                <a:sym typeface="+mn-ea"/>
              </a:rPr>
              <a:t>第</a:t>
            </a:r>
            <a:r>
              <a:rPr lang="zh-CN" altLang="en-US"/>
              <a:t>二级</a:t>
            </a:r>
            <a:endParaRPr lang="zh-CN" altLang="en-US"/>
          </a:p>
          <a:p>
            <a:pPr lvl="2"/>
            <a:r>
              <a:rPr lang="zh-CN" altLang="en-US" dirty="0">
                <a:sym typeface="+mn-ea"/>
              </a:rPr>
              <a:t>第</a:t>
            </a:r>
            <a:r>
              <a:rPr lang="zh-CN" altLang="en-US"/>
              <a:t>三级</a:t>
            </a:r>
            <a:endParaRPr lang="zh-CN" altLang="en-US"/>
          </a:p>
          <a:p>
            <a:pPr lvl="3"/>
            <a:r>
              <a:rPr lang="zh-CN" altLang="en-US" dirty="0">
                <a:sym typeface="+mn-ea"/>
              </a:rPr>
              <a:t>第</a:t>
            </a:r>
            <a:r>
              <a:rPr lang="zh-CN" altLang="en-US"/>
              <a:t>四级</a:t>
            </a:r>
            <a:endParaRPr lang="zh-CN" altLang="en-US"/>
          </a:p>
          <a:p>
            <a:pPr lvl="4"/>
            <a:r>
              <a:rPr lang="zh-CN" altLang="en-US" dirty="0">
                <a:sym typeface="+mn-ea"/>
              </a:rPr>
              <a:t>第</a:t>
            </a:r>
            <a:r>
              <a:rPr lang="zh-CN" altLang="en-US"/>
              <a:t>五级</a:t>
            </a:r>
            <a:endParaRPr lang="zh-CN" altLang="en-US"/>
          </a:p>
        </p:txBody>
      </p:sp>
      <p:sp>
        <p:nvSpPr>
          <p:cNvPr id="3" name="日期占位符 2"/>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normAutofit/>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dirty="0">
                <a:sym typeface="+mn-ea"/>
              </a:rPr>
              <a:t>第</a:t>
            </a:r>
            <a:r>
              <a:rPr lang="zh-CN" altLang="en-US"/>
              <a:t>二级</a:t>
            </a:r>
            <a:endParaRPr lang="zh-CN" altLang="en-US"/>
          </a:p>
          <a:p>
            <a:pPr lvl="2"/>
            <a:r>
              <a:rPr lang="zh-CN" altLang="en-US" dirty="0">
                <a:sym typeface="+mn-ea"/>
              </a:rPr>
              <a:t>第</a:t>
            </a:r>
            <a:r>
              <a:rPr lang="zh-CN" altLang="en-US"/>
              <a:t>三级</a:t>
            </a:r>
            <a:endParaRPr lang="zh-CN" altLang="en-US"/>
          </a:p>
          <a:p>
            <a:pPr lvl="3"/>
            <a:r>
              <a:rPr lang="zh-CN" altLang="en-US" dirty="0">
                <a:sym typeface="+mn-ea"/>
              </a:rPr>
              <a:t>第</a:t>
            </a:r>
            <a:r>
              <a:rPr lang="zh-CN" altLang="en-US"/>
              <a:t>四级</a:t>
            </a:r>
            <a:endParaRPr lang="zh-CN" altLang="en-US"/>
          </a:p>
          <a:p>
            <a:pPr lvl="4"/>
            <a:r>
              <a:rPr lang="zh-CN" altLang="en-US" dirty="0">
                <a:sym typeface="+mn-ea"/>
              </a:rPr>
              <a:t>第</a:t>
            </a:r>
            <a:r>
              <a:rPr lang="zh-CN" altLang="en-US"/>
              <a:t>五级</a:t>
            </a:r>
            <a:endParaRPr lang="zh-CN" altLang="en-US"/>
          </a:p>
        </p:txBody>
      </p:sp>
      <p:sp>
        <p:nvSpPr>
          <p:cNvPr id="11" name="文本占位符 10"/>
          <p:cNvSpPr>
            <a:spLocks noGrp="1"/>
          </p:cNvSpPr>
          <p:nvPr>
            <p:ph type="body" sz="quarter" idx="15"/>
            <p:custDataLst>
              <p:tags r:id="rId12"/>
            </p:custDataLst>
          </p:nvPr>
        </p:nvSpPr>
        <p:spPr>
          <a:xfrm>
            <a:off x="572400" y="4816800"/>
            <a:ext cx="5342400" cy="781200"/>
          </a:xfrm>
        </p:spPr>
        <p:txBody>
          <a:bodyPr>
            <a:normAutofit/>
          </a:bodyPr>
          <a:lstStyle>
            <a:lvl1pPr>
              <a:lnSpc>
                <a:spcPct val="130000"/>
              </a:lnSpc>
              <a:spcBef>
                <a:spcPts val="0"/>
              </a:spcBef>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normAutofit/>
          </a:bodyPr>
          <a:lstStyle>
            <a:lvl1pPr>
              <a:lnSpc>
                <a:spcPct val="130000"/>
              </a:lnSpc>
              <a:spcBef>
                <a:spcPts val="0"/>
              </a:spcBef>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2" name="矩形 11"/>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85000"/>
                  <a:lumOff val="15000"/>
                </a:schemeClr>
              </a:solidFill>
              <a:sym typeface="+mn-ea"/>
            </a:endParaRPr>
          </a:p>
        </p:txBody>
      </p:sp>
      <p:grpSp>
        <p:nvGrpSpPr>
          <p:cNvPr id="8" name="组合 7"/>
          <p:cNvGrpSpPr/>
          <p:nvPr>
            <p:custDataLst>
              <p:tags r:id="rId3"/>
            </p:custDataLst>
          </p:nvPr>
        </p:nvGrpSpPr>
        <p:grpSpPr>
          <a:xfrm rot="0">
            <a:off x="-3175" y="4762500"/>
            <a:ext cx="3265805" cy="2104390"/>
            <a:chOff x="-3174" y="4762217"/>
            <a:chExt cx="3265874" cy="2104199"/>
          </a:xfrm>
        </p:grpSpPr>
        <p:sp>
          <p:nvSpPr>
            <p:cNvPr id="9" name="任意多边形: 形状 8"/>
            <p:cNvSpPr/>
            <p:nvPr>
              <p:custDataLst>
                <p:tags r:id="rId4"/>
              </p:custDataLst>
            </p:nvPr>
          </p:nvSpPr>
          <p:spPr>
            <a:xfrm>
              <a:off x="-3174" y="4762217"/>
              <a:ext cx="2009063" cy="2104199"/>
            </a:xfrm>
            <a:custGeom>
              <a:avLst/>
              <a:gdLst>
                <a:gd name="connsiteX0" fmla="*/ 28878 w 2009063"/>
                <a:gd name="connsiteY0" fmla="*/ 0 h 2104199"/>
                <a:gd name="connsiteX1" fmla="*/ 2009063 w 2009063"/>
                <a:gd name="connsiteY1" fmla="*/ 1980184 h 2104199"/>
                <a:gd name="connsiteX2" fmla="*/ 2002801 w 2009063"/>
                <a:gd name="connsiteY2" fmla="*/ 2104199 h 2104199"/>
                <a:gd name="connsiteX3" fmla="*/ 0 w 2009063"/>
                <a:gd name="connsiteY3" fmla="*/ 2104199 h 2104199"/>
                <a:gd name="connsiteX4" fmla="*/ 0 w 2009063"/>
                <a:gd name="connsiteY4" fmla="*/ 1095 h 2104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063" h="2104199">
                  <a:moveTo>
                    <a:pt x="28878" y="0"/>
                  </a:moveTo>
                  <a:cubicBezTo>
                    <a:pt x="1122504" y="0"/>
                    <a:pt x="2009063" y="886559"/>
                    <a:pt x="2009063" y="1980184"/>
                  </a:cubicBezTo>
                  <a:lnTo>
                    <a:pt x="2002801" y="2104199"/>
                  </a:lnTo>
                  <a:lnTo>
                    <a:pt x="0" y="2104199"/>
                  </a:lnTo>
                  <a:lnTo>
                    <a:pt x="0" y="1095"/>
                  </a:lnTo>
                  <a:close/>
                </a:path>
              </a:pathLst>
            </a:cu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0" name="任意多边形: 形状 9"/>
            <p:cNvSpPr/>
            <p:nvPr>
              <p:custDataLst>
                <p:tags r:id="rId5"/>
              </p:custDataLst>
            </p:nvPr>
          </p:nvSpPr>
          <p:spPr>
            <a:xfrm>
              <a:off x="749076" y="5357865"/>
              <a:ext cx="2513624" cy="1500135"/>
            </a:xfrm>
            <a:custGeom>
              <a:avLst/>
              <a:gdLst>
                <a:gd name="connsiteX0" fmla="*/ 1256812 w 2513624"/>
                <a:gd name="connsiteY0" fmla="*/ 0 h 1500135"/>
                <a:gd name="connsiteX1" fmla="*/ 2513624 w 2513624"/>
                <a:gd name="connsiteY1" fmla="*/ 1256812 h 1500135"/>
                <a:gd name="connsiteX2" fmla="*/ 2489095 w 2513624"/>
                <a:gd name="connsiteY2" fmla="*/ 1500135 h 1500135"/>
                <a:gd name="connsiteX3" fmla="*/ 24529 w 2513624"/>
                <a:gd name="connsiteY3" fmla="*/ 1500135 h 1500135"/>
                <a:gd name="connsiteX4" fmla="*/ 0 w 2513624"/>
                <a:gd name="connsiteY4" fmla="*/ 1256812 h 1500135"/>
                <a:gd name="connsiteX5" fmla="*/ 1256812 w 2513624"/>
                <a:gd name="connsiteY5" fmla="*/ 0 h 15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624" h="1500135">
                  <a:moveTo>
                    <a:pt x="1256812" y="0"/>
                  </a:moveTo>
                  <a:cubicBezTo>
                    <a:pt x="1950930" y="0"/>
                    <a:pt x="2513624" y="562694"/>
                    <a:pt x="2513624" y="1256812"/>
                  </a:cubicBezTo>
                  <a:lnTo>
                    <a:pt x="2489095" y="1500135"/>
                  </a:lnTo>
                  <a:lnTo>
                    <a:pt x="24529" y="1500135"/>
                  </a:lnTo>
                  <a:lnTo>
                    <a:pt x="0" y="1256812"/>
                  </a:lnTo>
                  <a:cubicBezTo>
                    <a:pt x="0" y="562694"/>
                    <a:pt x="562694" y="0"/>
                    <a:pt x="1256812"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grpSp>
      <p:grpSp>
        <p:nvGrpSpPr>
          <p:cNvPr id="11" name="组合 10"/>
          <p:cNvGrpSpPr/>
          <p:nvPr>
            <p:custDataLst>
              <p:tags r:id="rId6"/>
            </p:custDataLst>
          </p:nvPr>
        </p:nvGrpSpPr>
        <p:grpSpPr>
          <a:xfrm rot="10800000">
            <a:off x="8924925" y="-16510"/>
            <a:ext cx="3265805" cy="2104390"/>
            <a:chOff x="-3174" y="4762217"/>
            <a:chExt cx="3265874" cy="2104199"/>
          </a:xfrm>
        </p:grpSpPr>
        <p:sp>
          <p:nvSpPr>
            <p:cNvPr id="13" name="任意多边形: 形状 12"/>
            <p:cNvSpPr/>
            <p:nvPr>
              <p:custDataLst>
                <p:tags r:id="rId7"/>
              </p:custDataLst>
            </p:nvPr>
          </p:nvSpPr>
          <p:spPr>
            <a:xfrm>
              <a:off x="-3174" y="4762217"/>
              <a:ext cx="2009063" cy="2104199"/>
            </a:xfrm>
            <a:custGeom>
              <a:avLst/>
              <a:gdLst>
                <a:gd name="connsiteX0" fmla="*/ 28878 w 2009063"/>
                <a:gd name="connsiteY0" fmla="*/ 0 h 2104199"/>
                <a:gd name="connsiteX1" fmla="*/ 2009063 w 2009063"/>
                <a:gd name="connsiteY1" fmla="*/ 1980184 h 2104199"/>
                <a:gd name="connsiteX2" fmla="*/ 2002801 w 2009063"/>
                <a:gd name="connsiteY2" fmla="*/ 2104199 h 2104199"/>
                <a:gd name="connsiteX3" fmla="*/ 0 w 2009063"/>
                <a:gd name="connsiteY3" fmla="*/ 2104199 h 2104199"/>
                <a:gd name="connsiteX4" fmla="*/ 0 w 2009063"/>
                <a:gd name="connsiteY4" fmla="*/ 1095 h 2104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063" h="2104199">
                  <a:moveTo>
                    <a:pt x="28878" y="0"/>
                  </a:moveTo>
                  <a:cubicBezTo>
                    <a:pt x="1122504" y="0"/>
                    <a:pt x="2009063" y="886559"/>
                    <a:pt x="2009063" y="1980184"/>
                  </a:cubicBezTo>
                  <a:lnTo>
                    <a:pt x="2002801" y="2104199"/>
                  </a:lnTo>
                  <a:lnTo>
                    <a:pt x="0" y="2104199"/>
                  </a:lnTo>
                  <a:lnTo>
                    <a:pt x="0" y="109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4" name="任意多边形: 形状 13"/>
            <p:cNvSpPr/>
            <p:nvPr>
              <p:custDataLst>
                <p:tags r:id="rId8"/>
              </p:custDataLst>
            </p:nvPr>
          </p:nvSpPr>
          <p:spPr>
            <a:xfrm>
              <a:off x="749076" y="5357865"/>
              <a:ext cx="2513624" cy="1500135"/>
            </a:xfrm>
            <a:custGeom>
              <a:avLst/>
              <a:gdLst>
                <a:gd name="connsiteX0" fmla="*/ 1256812 w 2513624"/>
                <a:gd name="connsiteY0" fmla="*/ 0 h 1500135"/>
                <a:gd name="connsiteX1" fmla="*/ 2513624 w 2513624"/>
                <a:gd name="connsiteY1" fmla="*/ 1256812 h 1500135"/>
                <a:gd name="connsiteX2" fmla="*/ 2489095 w 2513624"/>
                <a:gd name="connsiteY2" fmla="*/ 1500135 h 1500135"/>
                <a:gd name="connsiteX3" fmla="*/ 24529 w 2513624"/>
                <a:gd name="connsiteY3" fmla="*/ 1500135 h 1500135"/>
                <a:gd name="connsiteX4" fmla="*/ 0 w 2513624"/>
                <a:gd name="connsiteY4" fmla="*/ 1256812 h 1500135"/>
                <a:gd name="connsiteX5" fmla="*/ 1256812 w 2513624"/>
                <a:gd name="connsiteY5" fmla="*/ 0 h 15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624" h="1500135">
                  <a:moveTo>
                    <a:pt x="1256812" y="0"/>
                  </a:moveTo>
                  <a:cubicBezTo>
                    <a:pt x="1950930" y="0"/>
                    <a:pt x="2513624" y="562694"/>
                    <a:pt x="2513624" y="1256812"/>
                  </a:cubicBezTo>
                  <a:lnTo>
                    <a:pt x="2489095" y="1500135"/>
                  </a:lnTo>
                  <a:lnTo>
                    <a:pt x="24529" y="1500135"/>
                  </a:lnTo>
                  <a:lnTo>
                    <a:pt x="0" y="1256812"/>
                  </a:lnTo>
                  <a:cubicBezTo>
                    <a:pt x="0" y="562694"/>
                    <a:pt x="562694" y="0"/>
                    <a:pt x="1256812" y="0"/>
                  </a:cubicBezTo>
                  <a:close/>
                </a:path>
              </a:pathLst>
            </a:custGeom>
            <a:solidFill>
              <a:schemeClr val="accent3">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9"/>
            </p:custDataLst>
          </p:nvPr>
        </p:nvSpPr>
        <p:spPr>
          <a:xfrm>
            <a:off x="1522800" y="1339200"/>
            <a:ext cx="9144000" cy="2386800"/>
          </a:xfrm>
        </p:spPr>
        <p:txBody>
          <a:bodyPr lIns="91440" tIns="45720" rIns="91440" bIns="45720" anchor="b">
            <a:normAutofit/>
          </a:bodyPr>
          <a:lstStyle>
            <a:lvl1pPr algn="ctr">
              <a:defRPr sz="60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lIns="91440" tIns="45720" rIns="91440" bIns="45720">
            <a:normAutofit/>
          </a:bodyPr>
          <a:lstStyle>
            <a:lvl1pPr marL="0" indent="0" algn="ctr">
              <a:lnSpc>
                <a:spcPct val="130000"/>
              </a:lnSpc>
              <a:spcBef>
                <a:spcPts val="0"/>
              </a:spcBef>
              <a:spcAft>
                <a:spcPts val="1000"/>
              </a:spcAft>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10662920" y="-8255"/>
            <a:ext cx="1529080" cy="1472565"/>
            <a:chOff x="16792" y="-13"/>
            <a:chExt cx="2408" cy="2319"/>
          </a:xfrm>
        </p:grpSpPr>
        <p:sp>
          <p:nvSpPr>
            <p:cNvPr id="10"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3672507" y="4889195"/>
            <a:ext cx="4846986" cy="430367"/>
          </a:xfrm>
        </p:spPr>
        <p:txBody>
          <a:bodyPr lIns="90000" tIns="46800" rIns="90000" bIns="46800">
            <a:normAutofit/>
          </a:bodyPr>
          <a:lstStyle>
            <a:lvl1pPr marL="0" indent="0" algn="ctr" eaLnBrk="1" fontAlgn="auto" latinLnBrk="0" hangingPunct="1">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3"/>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5"/>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椭圆 6"/>
          <p:cNvSpPr/>
          <p:nvPr>
            <p:custDataLst>
              <p:tags r:id="rId6"/>
            </p:custDataLst>
          </p:nvPr>
        </p:nvSpPr>
        <p:spPr>
          <a:xfrm>
            <a:off x="5395393" y="2636224"/>
            <a:ext cx="1000451" cy="1000451"/>
          </a:xfrm>
          <a:prstGeom prst="ellipse">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8" name="椭圆 7"/>
          <p:cNvSpPr/>
          <p:nvPr>
            <p:custDataLst>
              <p:tags r:id="rId7"/>
            </p:custDataLst>
          </p:nvPr>
        </p:nvSpPr>
        <p:spPr>
          <a:xfrm>
            <a:off x="6474332" y="2240011"/>
            <a:ext cx="500225" cy="500225"/>
          </a:xfrm>
          <a:prstGeom prst="ellipse">
            <a:avLst/>
          </a:pr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 name="标题 1"/>
          <p:cNvSpPr>
            <a:spLocks noGrp="1"/>
          </p:cNvSpPr>
          <p:nvPr>
            <p:ph type="title" hasCustomPrompt="1"/>
            <p:custDataLst>
              <p:tags r:id="rId8"/>
            </p:custDataLst>
          </p:nvPr>
        </p:nvSpPr>
        <p:spPr>
          <a:xfrm>
            <a:off x="3672506" y="4063043"/>
            <a:ext cx="4846987" cy="778675"/>
          </a:xfrm>
        </p:spPr>
        <p:txBody>
          <a:bodyPr lIns="90000" tIns="46800" rIns="90000" bIns="46800" anchor="b" anchorCtr="0">
            <a:normAutofit/>
          </a:bodyPr>
          <a:lstStyle>
            <a:lvl1pPr algn="ctr">
              <a:defRPr sz="40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90170" tIns="46990" rIns="90170" bIns="46990" rtlCol="0">
            <a:normAutofit/>
          </a:bodyPr>
          <a:lstStyle>
            <a:lvl1pPr marL="285750" marR="0" lvl="0" indent="-2857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742950" marR="0" lvl="1" indent="-2857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200150" marR="0" lvl="2" indent="-2857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57350" marR="0" lvl="3" indent="-2857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114550" marR="0" lvl="4" indent="-2857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lIns="90170" tIns="46990" rIns="90170" bIns="46990">
            <a:normAutofit/>
          </a:bodyPr>
          <a:lstStyle>
            <a:lvl1pPr marL="2857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1pPr>
            <a:lvl2pPr marL="7429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2pPr>
            <a:lvl3pPr marL="12001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3pPr>
            <a:lvl4pPr marL="16573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4pPr>
            <a:lvl5pPr marL="21145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lvl1pPr>
              <a:defRPr>
                <a:solidFill>
                  <a:schemeClr val="tx1">
                    <a:lumMod val="85000"/>
                    <a:lumOff val="15000"/>
                  </a:schemeClr>
                </a:solidFill>
              </a:defRPr>
            </a:lvl1pPr>
          </a:lstStyle>
          <a:p>
            <a:endParaRPr lang="zh-CN" altLang="en-US"/>
          </a:p>
        </p:txBody>
      </p:sp>
      <p:grpSp>
        <p:nvGrpSpPr>
          <p:cNvPr id="8" name="组合 7"/>
          <p:cNvGrpSpPr/>
          <p:nvPr>
            <p:custDataLst>
              <p:tags r:id="rId7"/>
            </p:custDataLst>
          </p:nvPr>
        </p:nvGrpSpPr>
        <p:grpSpPr>
          <a:xfrm>
            <a:off x="10662920" y="-8255"/>
            <a:ext cx="1529080" cy="1472565"/>
            <a:chOff x="16792" y="-13"/>
            <a:chExt cx="2408" cy="2319"/>
          </a:xfrm>
        </p:grpSpPr>
        <p:sp>
          <p:nvSpPr>
            <p:cNvPr id="10" name="任意多边形: 形状 9"/>
            <p:cNvSpPr/>
            <p:nvPr userDrawn="1">
              <p:custDataLst>
                <p:tags r:id="rId8"/>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9"/>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7" name="灯片编号占位符 6"/>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10662920" y="-8255"/>
            <a:ext cx="1529080" cy="1472565"/>
            <a:chOff x="16792" y="-13"/>
            <a:chExt cx="2408" cy="2319"/>
          </a:xfrm>
        </p:grpSpPr>
        <p:sp>
          <p:nvSpPr>
            <p:cNvPr id="11"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2"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a:solidFill>
                  <a:schemeClr val="tx1">
                    <a:lumMod val="85000"/>
                    <a:lumOff val="15000"/>
                  </a:schemeClr>
                </a:solidFill>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0662920" y="-8255"/>
            <a:ext cx="1529080" cy="1472565"/>
            <a:chOff x="16792" y="-13"/>
            <a:chExt cx="2408" cy="2319"/>
          </a:xfrm>
        </p:grpSpPr>
        <p:sp>
          <p:nvSpPr>
            <p:cNvPr id="10"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5"/>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0662920" y="-8255"/>
            <a:ext cx="1529080" cy="1472565"/>
            <a:chOff x="16792" y="-13"/>
            <a:chExt cx="2408" cy="2319"/>
          </a:xfrm>
        </p:grpSpPr>
        <p:sp>
          <p:nvSpPr>
            <p:cNvPr id="10"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竖排标题 1"/>
          <p:cNvSpPr>
            <a:spLocks noGrp="1"/>
          </p:cNvSpPr>
          <p:nvPr>
            <p:ph type="title" orient="vert"/>
            <p:custDataLst>
              <p:tags r:id="rId5"/>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163.xml"/><Relationship Id="rId24" Type="http://schemas.openxmlformats.org/officeDocument/2006/relationships/tags" Target="../tags/tag162.xml"/><Relationship Id="rId23" Type="http://schemas.openxmlformats.org/officeDocument/2006/relationships/tags" Target="../tags/tag161.xml"/><Relationship Id="rId22" Type="http://schemas.openxmlformats.org/officeDocument/2006/relationships/tags" Target="../tags/tag160.xml"/><Relationship Id="rId21" Type="http://schemas.openxmlformats.org/officeDocument/2006/relationships/tags" Target="../tags/tag159.xml"/><Relationship Id="rId20" Type="http://schemas.openxmlformats.org/officeDocument/2006/relationships/tags" Target="../tags/tag158.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54025"/>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63303"/>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lumMod val="85000"/>
                    <a:lumOff val="1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4.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00.xml"/><Relationship Id="rId4" Type="http://schemas.openxmlformats.org/officeDocument/2006/relationships/image" Target="../media/image18.jpeg"/><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03.xml"/><Relationship Id="rId4" Type="http://schemas.openxmlformats.org/officeDocument/2006/relationships/image" Target="../media/image19.png"/><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05.xml"/><Relationship Id="rId3" Type="http://schemas.openxmlformats.org/officeDocument/2006/relationships/image" Target="../media/image20.jpeg"/><Relationship Id="rId2" Type="http://schemas.openxmlformats.org/officeDocument/2006/relationships/tags" Target="../tags/tag204.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15.xml"/><Relationship Id="rId4" Type="http://schemas.openxmlformats.org/officeDocument/2006/relationships/image" Target="../media/image21.jpeg"/><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18.xml"/><Relationship Id="rId4" Type="http://schemas.openxmlformats.org/officeDocument/2006/relationships/image" Target="../media/image21.jpeg"/><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21.xml"/><Relationship Id="rId4" Type="http://schemas.openxmlformats.org/officeDocument/2006/relationships/image" Target="../media/image22.jpeg"/><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5.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24.xml"/><Relationship Id="rId4" Type="http://schemas.openxmlformats.org/officeDocument/2006/relationships/image" Target="../media/image22.jpeg"/><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27.xml"/><Relationship Id="rId4" Type="http://schemas.openxmlformats.org/officeDocument/2006/relationships/image" Target="../media/image23.png"/><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image" Target="../media/image24.png"/><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34.xml"/><Relationship Id="rId4" Type="http://schemas.openxmlformats.org/officeDocument/2006/relationships/image" Target="../media/image25.jpeg"/><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37.xml"/><Relationship Id="rId4" Type="http://schemas.openxmlformats.org/officeDocument/2006/relationships/image" Target="../media/image26.png"/><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40.xml"/><Relationship Id="rId4" Type="http://schemas.openxmlformats.org/officeDocument/2006/relationships/image" Target="../media/image27.png"/><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43.xml"/><Relationship Id="rId4" Type="http://schemas.openxmlformats.org/officeDocument/2006/relationships/image" Target="../media/image28.png"/><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46.xml"/><Relationship Id="rId4" Type="http://schemas.openxmlformats.org/officeDocument/2006/relationships/image" Target="../media/image29.png"/><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49.xml"/><Relationship Id="rId4" Type="http://schemas.openxmlformats.org/officeDocument/2006/relationships/image" Target="../media/image30.png"/><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52.xml"/><Relationship Id="rId4" Type="http://schemas.openxmlformats.org/officeDocument/2006/relationships/image" Target="../media/image31.png"/><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55.xml"/><Relationship Id="rId4" Type="http://schemas.openxmlformats.org/officeDocument/2006/relationships/image" Target="../media/image32.png"/><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58.xml"/><Relationship Id="rId4" Type="http://schemas.openxmlformats.org/officeDocument/2006/relationships/image" Target="../media/image33.png"/><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62.xml"/><Relationship Id="rId6" Type="http://schemas.openxmlformats.org/officeDocument/2006/relationships/image" Target="../media/image35.png"/><Relationship Id="rId5" Type="http://schemas.openxmlformats.org/officeDocument/2006/relationships/tags" Target="../tags/tag261.xml"/><Relationship Id="rId4" Type="http://schemas.openxmlformats.org/officeDocument/2006/relationships/image" Target="../media/image34.png"/><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65.xml"/><Relationship Id="rId4" Type="http://schemas.openxmlformats.org/officeDocument/2006/relationships/image" Target="../media/image36.png"/><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68.xml"/><Relationship Id="rId4" Type="http://schemas.openxmlformats.org/officeDocument/2006/relationships/image" Target="../media/image37.png"/><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71.xml"/><Relationship Id="rId4" Type="http://schemas.openxmlformats.org/officeDocument/2006/relationships/image" Target="../media/image38.png"/><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74.xml"/><Relationship Id="rId4" Type="http://schemas.openxmlformats.org/officeDocument/2006/relationships/image" Target="../media/image39.png"/><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77.xml"/><Relationship Id="rId4" Type="http://schemas.openxmlformats.org/officeDocument/2006/relationships/image" Target="../media/image40.png"/><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80.xml"/><Relationship Id="rId6" Type="http://schemas.openxmlformats.org/officeDocument/2006/relationships/image" Target="../media/image41.png"/><Relationship Id="rId5" Type="http://schemas.openxmlformats.org/officeDocument/2006/relationships/tags" Target="../tags/tag279.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278.xml"/><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image" Target="../media/image4.png"/><Relationship Id="rId7" Type="http://schemas.openxmlformats.org/officeDocument/2006/relationships/tags" Target="../tags/tag174.xml"/><Relationship Id="rId6" Type="http://schemas.openxmlformats.org/officeDocument/2006/relationships/image" Target="../media/image3.png"/><Relationship Id="rId5" Type="http://schemas.openxmlformats.org/officeDocument/2006/relationships/tags" Target="../tags/tag173.xml"/><Relationship Id="rId4" Type="http://schemas.openxmlformats.org/officeDocument/2006/relationships/image" Target="../media/image2.png"/><Relationship Id="rId3" Type="http://schemas.openxmlformats.org/officeDocument/2006/relationships/tags" Target="../tags/tag172.xml"/><Relationship Id="rId2" Type="http://schemas.openxmlformats.org/officeDocument/2006/relationships/tags" Target="../tags/tag171.xml"/><Relationship Id="rId10" Type="http://schemas.openxmlformats.org/officeDocument/2006/relationships/slideLayout" Target="../slideLayouts/slideLayout4.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image" Target="../media/image7.png"/><Relationship Id="rId7" Type="http://schemas.openxmlformats.org/officeDocument/2006/relationships/tags" Target="../tags/tag179.xml"/><Relationship Id="rId6" Type="http://schemas.openxmlformats.org/officeDocument/2006/relationships/image" Target="../media/image6.png"/><Relationship Id="rId5" Type="http://schemas.openxmlformats.org/officeDocument/2006/relationships/tags" Target="../tags/tag178.xml"/><Relationship Id="rId4" Type="http://schemas.openxmlformats.org/officeDocument/2006/relationships/image" Target="../media/image5.png"/><Relationship Id="rId3" Type="http://schemas.openxmlformats.org/officeDocument/2006/relationships/tags" Target="../tags/tag177.xml"/><Relationship Id="rId2" Type="http://schemas.openxmlformats.org/officeDocument/2006/relationships/tags" Target="../tags/tag176.xml"/><Relationship Id="rId12" Type="http://schemas.openxmlformats.org/officeDocument/2006/relationships/slideLayout" Target="../slideLayouts/slideLayout4.xml"/><Relationship Id="rId11" Type="http://schemas.openxmlformats.org/officeDocument/2006/relationships/tags" Target="../tags/tag181.xml"/><Relationship Id="rId10" Type="http://schemas.openxmlformats.org/officeDocument/2006/relationships/image" Target="../media/image8.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image" Target="../media/image12.jpeg"/><Relationship Id="rId7" Type="http://schemas.openxmlformats.org/officeDocument/2006/relationships/image" Target="../media/image11.png"/><Relationship Id="rId6" Type="http://schemas.openxmlformats.org/officeDocument/2006/relationships/tags" Target="../tags/tag184.xml"/><Relationship Id="rId5" Type="http://schemas.openxmlformats.org/officeDocument/2006/relationships/image" Target="../media/image10.png"/><Relationship Id="rId4" Type="http://schemas.openxmlformats.org/officeDocument/2006/relationships/tags" Target="../tags/tag183.xml"/><Relationship Id="rId3" Type="http://schemas.openxmlformats.org/officeDocument/2006/relationships/image" Target="../media/image9.png"/><Relationship Id="rId2" Type="http://schemas.openxmlformats.org/officeDocument/2006/relationships/tags" Target="../tags/tag182.xml"/><Relationship Id="rId10" Type="http://schemas.openxmlformats.org/officeDocument/2006/relationships/slideLayout" Target="../slideLayouts/slideLayout4.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88.xml"/><Relationship Id="rId4" Type="http://schemas.openxmlformats.org/officeDocument/2006/relationships/image" Target="../media/image13.png"/><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image" Target="../media/image12.jpeg"/><Relationship Id="rId7" Type="http://schemas.openxmlformats.org/officeDocument/2006/relationships/tags" Target="../tags/tag192.xml"/><Relationship Id="rId6" Type="http://schemas.openxmlformats.org/officeDocument/2006/relationships/image" Target="../media/image15.png"/><Relationship Id="rId5" Type="http://schemas.openxmlformats.org/officeDocument/2006/relationships/tags" Target="../tags/tag191.xml"/><Relationship Id="rId4" Type="http://schemas.openxmlformats.org/officeDocument/2006/relationships/image" Target="../media/image14.png"/><Relationship Id="rId3" Type="http://schemas.openxmlformats.org/officeDocument/2006/relationships/tags" Target="../tags/tag190.xml"/><Relationship Id="rId2" Type="http://schemas.openxmlformats.org/officeDocument/2006/relationships/tags" Target="../tags/tag189.xml"/><Relationship Id="rId10" Type="http://schemas.openxmlformats.org/officeDocument/2006/relationships/slideLayout" Target="../slideLayouts/slideLayout4.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95.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tags" Target="../tags/tag194.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3000375" y="2997201"/>
            <a:ext cx="4535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endParaRPr lang="zh-CN" altLang="zh-CN" sz="1800">
              <a:solidFill>
                <a:srgbClr val="000000"/>
              </a:solidFill>
              <a:latin typeface="Arial" panose="020B0604020202020204" pitchFamily="34" charset="0"/>
            </a:endParaRPr>
          </a:p>
        </p:txBody>
      </p:sp>
      <p:sp>
        <p:nvSpPr>
          <p:cNvPr id="74756" name="Text Box 4"/>
          <p:cNvSpPr txBox="1">
            <a:spLocks noChangeArrowheads="1"/>
          </p:cNvSpPr>
          <p:nvPr/>
        </p:nvSpPr>
        <p:spPr bwMode="auto">
          <a:xfrm>
            <a:off x="2855914" y="3284539"/>
            <a:ext cx="662463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50000"/>
              </a:spcBef>
              <a:spcAft>
                <a:spcPct val="0"/>
              </a:spcAft>
              <a:defRPr/>
            </a:pPr>
            <a:r>
              <a:rPr lang="zh-CN" altLang="en-US" sz="2400" dirty="0">
                <a:solidFill>
                  <a:srgbClr val="000000"/>
                </a:solidFill>
                <a:latin typeface="宋体" panose="02010600030101010101" pitchFamily="2" charset="-122"/>
                <a:ea typeface="宋体" panose="02010600030101010101" pitchFamily="2" charset="-122"/>
              </a:rPr>
              <a:t>上海晨隆静电科技有限公司</a:t>
            </a:r>
            <a:r>
              <a:rPr lang="zh-CN" altLang="en-US" sz="2800"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lang="zh-CN" altLang="en-US" sz="2800"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endParaRPr>
          </a:p>
          <a:p>
            <a:pPr algn="ctr" fontAlgn="base">
              <a:spcBef>
                <a:spcPct val="50000"/>
              </a:spcBef>
              <a:spcAft>
                <a:spcPct val="0"/>
              </a:spcAft>
              <a:defRPr/>
            </a:pPr>
            <a:endParaRPr lang="zh-CN" altLang="en-US" sz="800" spc="900"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ctr" fontAlgn="base">
              <a:spcBef>
                <a:spcPct val="50000"/>
              </a:spcBef>
              <a:spcAft>
                <a:spcPct val="0"/>
              </a:spcAft>
              <a:defRPr/>
            </a:pPr>
            <a:r>
              <a:rPr lang="zh-CN" altLang="en-US" sz="2400" dirty="0">
                <a:solidFill>
                  <a:srgbClr val="000000"/>
                </a:solidFill>
                <a:latin typeface="宋体" panose="02010600030101010101" pitchFamily="2" charset="-122"/>
                <a:ea typeface="宋体" panose="02010600030101010101" pitchFamily="2" charset="-122"/>
              </a:rPr>
              <a:t>黄 建 华</a:t>
            </a:r>
            <a:endParaRPr lang="zh-CN" altLang="en-US" sz="1200"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endParaRPr>
          </a:p>
          <a:p>
            <a:pPr algn="ctr" fontAlgn="base">
              <a:spcBef>
                <a:spcPct val="50000"/>
              </a:spcBef>
              <a:spcAft>
                <a:spcPct val="0"/>
              </a:spcAft>
              <a:defRPr/>
            </a:pPr>
            <a:r>
              <a:rPr lang="en-US" altLang="zh-CN"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rPr>
              <a:t>2023/9/27</a:t>
            </a:r>
            <a:endParaRPr lang="en-US" altLang="zh-CN"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endParaRPr>
          </a:p>
        </p:txBody>
      </p:sp>
      <p:grpSp>
        <p:nvGrpSpPr>
          <p:cNvPr id="24580" name="Group 3"/>
          <p:cNvGrpSpPr>
            <a:grpSpLocks noChangeAspect="1"/>
          </p:cNvGrpSpPr>
          <p:nvPr/>
        </p:nvGrpSpPr>
        <p:grpSpPr bwMode="auto">
          <a:xfrm>
            <a:off x="9048751" y="6183313"/>
            <a:ext cx="1368425" cy="595312"/>
            <a:chOff x="1800" y="1752"/>
            <a:chExt cx="1800" cy="1081"/>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1800" y="1752"/>
              <a:ext cx="1800" cy="69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1800" y="2532"/>
              <a:ext cx="1800" cy="301"/>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gr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1534060" y="1587818"/>
            <a:ext cx="9512400" cy="112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algn="ct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endParaRPr sz="2800" spc="250" dirty="0">
              <a:solidFill>
                <a:schemeClr val="accent1"/>
              </a:solidFill>
              <a:effectLst>
                <a:outerShdw blurRad="38100" dist="25400" dir="5400000" algn="ctr" rotWithShape="0">
                  <a:srgbClr val="6E747A">
                    <a:alpha val="43000"/>
                  </a:srgbClr>
                </a:outerShdw>
              </a:effectLst>
              <a:uFillTx/>
              <a:sym typeface="+mn-ea"/>
            </a:endParaRPr>
          </a:p>
          <a:p>
            <a:pPr algn="ctr" fontAlgn="base">
              <a:lnSpc>
                <a:spcPct val="120000"/>
              </a:lnSpc>
              <a:spcBef>
                <a:spcPct val="0"/>
              </a:spcBef>
              <a:spcAft>
                <a:spcPct val="0"/>
              </a:spcAft>
              <a:defRPr/>
            </a:pPr>
            <a:r>
              <a:rPr lang="zh-CN" sz="2800" spc="250" dirty="0">
                <a:solidFill>
                  <a:schemeClr val="accent1"/>
                </a:solidFill>
                <a:effectLst>
                  <a:outerShdw blurRad="38100" dist="25400" dir="5400000" algn="ctr" rotWithShape="0">
                    <a:srgbClr val="6E747A">
                      <a:alpha val="43000"/>
                    </a:srgbClr>
                  </a:outerShdw>
                </a:effectLst>
                <a:uFillTx/>
                <a:sym typeface="+mn-ea"/>
              </a:rPr>
              <a:t>标准</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Tree>
    <p:custDataLst>
      <p:tags r:id="rId2"/>
    </p:custData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a:t>
            </a:r>
            <a:r>
              <a:rPr sz="2200" dirty="0">
                <a:latin typeface="宋体" panose="02010600030101010101" pitchFamily="2" charset="-122"/>
                <a:sym typeface="+mn-ea"/>
              </a:rPr>
              <a:t>背景：</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522730" y="2004060"/>
            <a:ext cx="9405620" cy="1116965"/>
          </a:xfrm>
          <a:prstGeom prst="rect">
            <a:avLst/>
          </a:prstGeom>
          <a:noFill/>
          <a:ln w="9525">
            <a:noFill/>
          </a:ln>
        </p:spPr>
        <p:txBody>
          <a:bodyPr wrap="square">
            <a:spAutoFit/>
          </a:bodyPr>
          <a:p>
            <a:pPr indent="0" fontAlgn="auto">
              <a:lnSpc>
                <a:spcPts val="4000"/>
              </a:lnSpc>
            </a:pPr>
            <a:r>
              <a:rPr lang="en-US" sz="2000" dirty="0">
                <a:latin typeface="微软雅黑 Light" panose="020B0502040204020203" charset="-122"/>
                <a:ea typeface="微软雅黑 Light" panose="020B0502040204020203" charset="-122"/>
                <a:sym typeface="+mn-ea"/>
              </a:rPr>
              <a:t>       </a:t>
            </a:r>
            <a:r>
              <a:rPr lang="zh-CN" altLang="en-US" sz="2000" dirty="0">
                <a:latin typeface="微软雅黑 Light" panose="020B0502040204020203" charset="-122"/>
                <a:ea typeface="微软雅黑 Light" panose="020B0502040204020203" charset="-122"/>
                <a:sym typeface="+mn-ea"/>
              </a:rPr>
              <a:t>因此</a:t>
            </a:r>
            <a:r>
              <a:rPr lang="zh-CN" sz="2000" dirty="0">
                <a:latin typeface="微软雅黑 Light" panose="020B0502040204020203" charset="-122"/>
                <a:ea typeface="微软雅黑 Light" panose="020B0502040204020203" charset="-122"/>
                <a:sym typeface="+mn-ea"/>
              </a:rPr>
              <a:t>，需要一种精确、简易、普适性强的测试平面材料摩擦带电电压的测试方法。</a:t>
            </a:r>
            <a:endParaRPr lang="zh-CN" altLang="en-US" sz="2000">
              <a:latin typeface="微软雅黑 Light" panose="020B0502040204020203" charset="-122"/>
              <a:ea typeface="微软雅黑 Light" panose="020B0502040204020203" charset="-122"/>
              <a:cs typeface="微软雅黑 Light" panose="020B0502040204020203"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Tree>
    <p:custDataLst>
      <p:tags r:id="rId3"/>
    </p:custData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二、</a:t>
            </a:r>
            <a:r>
              <a:rPr sz="2200" dirty="0">
                <a:latin typeface="宋体" panose="02010600030101010101" pitchFamily="2" charset="-122"/>
                <a:sym typeface="+mn-ea"/>
              </a:rPr>
              <a:t>测试摩擦起电电压的相关标准</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522730" y="2004060"/>
            <a:ext cx="5715000" cy="3681730"/>
          </a:xfrm>
          <a:prstGeom prst="rect">
            <a:avLst/>
          </a:prstGeom>
          <a:noFill/>
          <a:ln w="9525">
            <a:noFill/>
          </a:ln>
        </p:spPr>
        <p:txBody>
          <a:bodyPr wrap="square">
            <a:spAutoFit/>
          </a:bodyPr>
          <a:p>
            <a:pPr indent="0" fontAlgn="auto">
              <a:lnSpc>
                <a:spcPts val="4000"/>
              </a:lnSpc>
            </a:pPr>
            <a:r>
              <a:rPr lang="en-US" sz="2000" dirty="0">
                <a:latin typeface="微软雅黑 Light" panose="020B0502040204020203" charset="-122"/>
                <a:ea typeface="微软雅黑 Light" panose="020B0502040204020203" charset="-122"/>
                <a:sym typeface="+mn-ea"/>
              </a:rPr>
              <a:t>       </a:t>
            </a:r>
            <a:r>
              <a:rPr lang="zh-CN" sz="2000" dirty="0">
                <a:latin typeface="微软雅黑 Light" panose="020B0502040204020203" charset="-122"/>
                <a:ea typeface="微软雅黑 Light" panose="020B0502040204020203" charset="-122"/>
                <a:sym typeface="+mn-ea"/>
              </a:rPr>
              <a:t>目前有关摩擦带电电压标准有 GB/T  12703.5-2020《纺织品 静电性能试验方法 第 5 部 分： 旋转机械摩擦法》，该标准修改等效 ISO 18080-4:2015，通过高速摩擦(400 转/min) 以 测量纺织品摩擦带电电压。此方法只能测试纺织品，无法测试硬质材料，且样品面积太小， 测试表面非均质材料时误差太大。</a:t>
            </a:r>
            <a:endParaRPr lang="zh-CN" sz="2000"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pic>
        <p:nvPicPr>
          <p:cNvPr id="432136" name="图片 432135" descr="CIMG1471"/>
          <p:cNvPicPr/>
          <p:nvPr>
            <p:custDataLst>
              <p:tags r:id="rId3"/>
            </p:custDataLst>
          </p:nvPr>
        </p:nvPicPr>
        <p:blipFill>
          <a:blip r:embed="rId4"/>
          <a:stretch>
            <a:fillRect/>
          </a:stretch>
        </p:blipFill>
        <p:spPr>
          <a:xfrm>
            <a:off x="7421245" y="2455545"/>
            <a:ext cx="3660140" cy="2900045"/>
          </a:xfrm>
          <a:prstGeom prst="rect">
            <a:avLst/>
          </a:prstGeom>
          <a:noFill/>
          <a:ln w="6350" cap="flat" cmpd="sng">
            <a:solidFill>
              <a:srgbClr val="000000"/>
            </a:solidFill>
            <a:prstDash val="solid"/>
            <a:miter/>
            <a:headEnd type="none" w="med" len="med"/>
            <a:tailEnd type="none" w="med" len="med"/>
          </a:ln>
        </p:spPr>
      </p:pic>
    </p:spTree>
    <p:custDataLst>
      <p:tags r:id="rId5"/>
    </p:custData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二、</a:t>
            </a:r>
            <a:r>
              <a:rPr sz="2200" dirty="0">
                <a:latin typeface="宋体" panose="02010600030101010101" pitchFamily="2" charset="-122"/>
                <a:sym typeface="+mn-ea"/>
              </a:rPr>
              <a:t>测试摩擦起电电压的相关标准</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522730" y="2004060"/>
            <a:ext cx="4573270" cy="3681730"/>
          </a:xfrm>
          <a:prstGeom prst="rect">
            <a:avLst/>
          </a:prstGeom>
          <a:noFill/>
          <a:ln w="9525">
            <a:noFill/>
          </a:ln>
        </p:spPr>
        <p:txBody>
          <a:bodyPr wrap="square">
            <a:spAutoFit/>
          </a:bodyPr>
          <a:p>
            <a:pPr indent="0" fontAlgn="auto">
              <a:lnSpc>
                <a:spcPts val="4000"/>
              </a:lnSpc>
            </a:pPr>
            <a:r>
              <a:rPr lang="en-US" sz="2000" dirty="0">
                <a:latin typeface="微软雅黑 Light" panose="020B0502040204020203" charset="-122"/>
                <a:ea typeface="微软雅黑 Light" panose="020B0502040204020203" charset="-122"/>
                <a:sym typeface="+mn-ea"/>
              </a:rPr>
              <a:t>       </a:t>
            </a:r>
            <a:r>
              <a:rPr lang="zh-CN" sz="2000" dirty="0">
                <a:latin typeface="微软雅黑 Light" panose="020B0502040204020203" charset="-122"/>
                <a:ea typeface="微软雅黑 Light" panose="020B0502040204020203" charset="-122"/>
                <a:sym typeface="+mn-ea"/>
              </a:rPr>
              <a:t>GB/T  12703.8-2020  《纺织品 静电性能试验方法 第 8 部 分：水平机械摩擦法》是在摩擦结束后 10 秒内将样品移动到静电计下测试电压，对于导电 性能良好的电磁屏蔽和防静电材料来说，静电泄放已经基本结束，而且此标准同样不适用于 测试硬质材料。</a:t>
            </a:r>
            <a:endParaRPr lang="zh-CN" sz="2000"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pic>
        <p:nvPicPr>
          <p:cNvPr id="4" name="图片 1"/>
          <p:cNvPicPr>
            <a:picLocks noChangeAspect="1"/>
          </p:cNvPicPr>
          <p:nvPr>
            <p:custDataLst>
              <p:tags r:id="rId3"/>
            </p:custDataLst>
          </p:nvPr>
        </p:nvPicPr>
        <p:blipFill>
          <a:blip r:embed="rId4"/>
          <a:stretch>
            <a:fillRect/>
          </a:stretch>
        </p:blipFill>
        <p:spPr>
          <a:xfrm>
            <a:off x="6203315" y="2553653"/>
            <a:ext cx="5269230" cy="2505075"/>
          </a:xfrm>
          <a:prstGeom prst="rect">
            <a:avLst/>
          </a:prstGeom>
          <a:noFill/>
          <a:ln>
            <a:noFill/>
          </a:ln>
        </p:spPr>
      </p:pic>
    </p:spTree>
    <p:custDataLst>
      <p:tags r:id="rId5"/>
    </p:custData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二、</a:t>
            </a:r>
            <a:r>
              <a:rPr sz="2200" dirty="0">
                <a:latin typeface="宋体" panose="02010600030101010101" pitchFamily="2" charset="-122"/>
                <a:sym typeface="+mn-ea"/>
              </a:rPr>
              <a:t>测试摩擦起电电压的相关标准</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522730" y="2004060"/>
            <a:ext cx="4023995" cy="4194810"/>
          </a:xfrm>
          <a:prstGeom prst="rect">
            <a:avLst/>
          </a:prstGeom>
          <a:noFill/>
          <a:ln w="9525">
            <a:noFill/>
          </a:ln>
        </p:spPr>
        <p:txBody>
          <a:bodyPr wrap="square">
            <a:spAutoFit/>
          </a:bodyPr>
          <a:p>
            <a:pPr indent="0" fontAlgn="auto">
              <a:lnSpc>
                <a:spcPts val="4000"/>
              </a:lnSpc>
            </a:pPr>
            <a:r>
              <a:rPr lang="en-US" sz="2000" dirty="0">
                <a:latin typeface="微软雅黑 Light" panose="020B0502040204020203" charset="-122"/>
                <a:ea typeface="微软雅黑 Light" panose="020B0502040204020203" charset="-122"/>
                <a:sym typeface="+mn-ea"/>
              </a:rPr>
              <a:t>       </a:t>
            </a:r>
            <a:r>
              <a:rPr lang="zh-CN" sz="2000" dirty="0">
                <a:latin typeface="微软雅黑 Light" panose="020B0502040204020203" charset="-122"/>
                <a:ea typeface="微软雅黑 Light" panose="020B0502040204020203" charset="-122"/>
                <a:sym typeface="+mn-ea"/>
              </a:rPr>
              <a:t>SJ/T 10694-2006 《电子产品制造与应用系统防静电检测通用规范》中规定的 摩擦电压测试方法，虽然摩擦力度和速度受控，但是同样是待摩擦结束后再测试摩擦带电电 压，而且由于是手工测试静电电压，速度和探头与样品的距离都不受控。</a:t>
            </a:r>
            <a:endParaRPr lang="zh-CN" sz="2000"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pic>
        <p:nvPicPr>
          <p:cNvPr id="5" name="图片 4" descr="图片1"/>
          <p:cNvPicPr>
            <a:picLocks noChangeAspect="1"/>
          </p:cNvPicPr>
          <p:nvPr/>
        </p:nvPicPr>
        <p:blipFill>
          <a:blip r:embed="rId3"/>
          <a:stretch>
            <a:fillRect/>
          </a:stretch>
        </p:blipFill>
        <p:spPr>
          <a:xfrm>
            <a:off x="5787390" y="2800350"/>
            <a:ext cx="5631815" cy="2305050"/>
          </a:xfrm>
          <a:prstGeom prst="rect">
            <a:avLst/>
          </a:prstGeom>
        </p:spPr>
      </p:pic>
    </p:spTree>
    <p:custDataLst>
      <p:tags r:id="rId4"/>
    </p:custData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2004060"/>
            <a:ext cx="7304405" cy="3476625"/>
          </a:xfrm>
          <a:prstGeom prst="rect">
            <a:avLst/>
          </a:prstGeom>
          <a:noFill/>
          <a:ln w="9525">
            <a:noFill/>
          </a:ln>
        </p:spPr>
        <p:txBody>
          <a:bodyPr wrap="square">
            <a:spAutoFit/>
          </a:bodyPr>
          <a:p>
            <a:pPr indent="0" fontAlgn="auto">
              <a:lnSpc>
                <a:spcPts val="4000"/>
              </a:lnSpc>
            </a:pPr>
            <a:r>
              <a:rPr sz="2000" dirty="0">
                <a:latin typeface="微软雅黑 Light" panose="020B0502040204020203" charset="-122"/>
                <a:ea typeface="微软雅黑 Light" panose="020B0502040204020203" charset="-122"/>
                <a:sym typeface="+mn-ea"/>
              </a:rPr>
              <a:t>影响摩擦起电电压的要素</a:t>
            </a:r>
            <a:r>
              <a:rPr lang="zh-CN" sz="2000" dirty="0">
                <a:latin typeface="微软雅黑 Light" panose="020B0502040204020203" charset="-122"/>
                <a:ea typeface="微软雅黑 Light" panose="020B0502040204020203" charset="-122"/>
                <a:sym typeface="+mn-ea"/>
              </a:rPr>
              <a:t>主要有：</a:t>
            </a:r>
            <a:endParaRPr lang="zh-CN" sz="2000" dirty="0">
              <a:latin typeface="微软雅黑 Light" panose="020B0502040204020203" charset="-122"/>
              <a:ea typeface="微软雅黑 Light" panose="020B0502040204020203" charset="-122"/>
              <a:sym typeface="+mn-ea"/>
            </a:endParaRPr>
          </a:p>
          <a:p>
            <a:pPr indent="0" fontAlgn="auto">
              <a:lnSpc>
                <a:spcPts val="3200"/>
              </a:lnSpc>
            </a:pPr>
            <a:r>
              <a:rPr lang="en-US" altLang="zh-CN" sz="2000" dirty="0">
                <a:latin typeface="微软雅黑 Light" panose="020B0502040204020203" charset="-122"/>
                <a:ea typeface="微软雅黑 Light" panose="020B0502040204020203" charset="-122"/>
                <a:sym typeface="+mn-ea"/>
              </a:rPr>
              <a:t>1</a:t>
            </a:r>
            <a:r>
              <a:rPr lang="zh-CN" altLang="en-US" dirty="0">
                <a:latin typeface="微软雅黑 Light" panose="020B0502040204020203" charset="-122"/>
                <a:ea typeface="微软雅黑 Light" panose="020B0502040204020203" charset="-122"/>
                <a:sym typeface="+mn-ea"/>
              </a:rPr>
              <a:t>、环境温度、湿度；</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r>
              <a:rPr lang="en-US" altLang="zh-CN" dirty="0">
                <a:latin typeface="微软雅黑 Light" panose="020B0502040204020203" charset="-122"/>
                <a:ea typeface="微软雅黑 Light" panose="020B0502040204020203" charset="-122"/>
                <a:sym typeface="+mn-ea"/>
              </a:rPr>
              <a:t>2</a:t>
            </a:r>
            <a:r>
              <a:rPr lang="zh-CN" altLang="en-US" dirty="0">
                <a:latin typeface="微软雅黑 Light" panose="020B0502040204020203" charset="-122"/>
                <a:ea typeface="微软雅黑 Light" panose="020B0502040204020203" charset="-122"/>
                <a:sym typeface="+mn-ea"/>
              </a:rPr>
              <a:t>、磨料材质及表面特征；</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r>
              <a:rPr lang="en-US" altLang="zh-CN" dirty="0">
                <a:latin typeface="微软雅黑 Light" panose="020B0502040204020203" charset="-122"/>
                <a:ea typeface="微软雅黑 Light" panose="020B0502040204020203" charset="-122"/>
                <a:sym typeface="+mn-ea"/>
              </a:rPr>
              <a:t>3</a:t>
            </a:r>
            <a:r>
              <a:rPr lang="zh-CN" altLang="en-US" dirty="0">
                <a:latin typeface="微软雅黑 Light" panose="020B0502040204020203" charset="-122"/>
                <a:ea typeface="微软雅黑 Light" panose="020B0502040204020203" charset="-122"/>
                <a:sym typeface="+mn-ea"/>
              </a:rPr>
              <a:t>、摩擦方式：包括摩擦速度、</a:t>
            </a:r>
            <a:r>
              <a:rPr lang="zh-CN" altLang="en-US" dirty="0">
                <a:latin typeface="微软雅黑 Light" panose="020B0502040204020203" charset="-122"/>
                <a:ea typeface="微软雅黑 Light" panose="020B0502040204020203" charset="-122"/>
                <a:sym typeface="+mn-ea"/>
              </a:rPr>
              <a:t>摩擦压力、摩擦持续时间；</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r>
              <a:rPr lang="en-US" altLang="zh-CN" dirty="0">
                <a:latin typeface="微软雅黑 Light" panose="020B0502040204020203" charset="-122"/>
                <a:ea typeface="微软雅黑 Light" panose="020B0502040204020203" charset="-122"/>
                <a:sym typeface="+mn-ea"/>
              </a:rPr>
              <a:t>4</a:t>
            </a:r>
            <a:r>
              <a:rPr lang="zh-CN" altLang="en-US" dirty="0">
                <a:latin typeface="微软雅黑 Light" panose="020B0502040204020203" charset="-122"/>
                <a:ea typeface="微软雅黑 Light" panose="020B0502040204020203" charset="-122"/>
                <a:sym typeface="+mn-ea"/>
              </a:rPr>
              <a:t>、样品是否接地；</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r>
              <a:rPr lang="en-US" altLang="zh-CN" dirty="0">
                <a:latin typeface="微软雅黑 Light" panose="020B0502040204020203" charset="-122"/>
                <a:ea typeface="微软雅黑 Light" panose="020B0502040204020203" charset="-122"/>
                <a:sym typeface="+mn-ea"/>
              </a:rPr>
              <a:t>5</a:t>
            </a:r>
            <a:r>
              <a:rPr lang="zh-CN" altLang="en-US" dirty="0">
                <a:latin typeface="微软雅黑 Light" panose="020B0502040204020203" charset="-122"/>
                <a:ea typeface="微软雅黑 Light" panose="020B0502040204020203" charset="-122"/>
                <a:sym typeface="+mn-ea"/>
              </a:rPr>
              <a:t>、测试探头与样品的距离；</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r>
              <a:rPr lang="en-US" altLang="zh-CN" dirty="0">
                <a:latin typeface="微软雅黑 Light" panose="020B0502040204020203" charset="-122"/>
                <a:ea typeface="微软雅黑 Light" panose="020B0502040204020203" charset="-122"/>
                <a:sym typeface="+mn-ea"/>
              </a:rPr>
              <a:t>6</a:t>
            </a:r>
            <a:r>
              <a:rPr lang="zh-CN" altLang="en-US" dirty="0">
                <a:latin typeface="微软雅黑 Light" panose="020B0502040204020203" charset="-122"/>
                <a:ea typeface="微软雅黑 Light" panose="020B0502040204020203" charset="-122"/>
                <a:sym typeface="+mn-ea"/>
              </a:rPr>
              <a:t>、测试时间；</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r>
              <a:rPr lang="en-US" altLang="zh-CN" dirty="0">
                <a:latin typeface="微软雅黑 Light" panose="020B0502040204020203" charset="-122"/>
                <a:ea typeface="微软雅黑 Light" panose="020B0502040204020203" charset="-122"/>
                <a:sym typeface="+mn-ea"/>
              </a:rPr>
              <a:t>7</a:t>
            </a:r>
            <a:r>
              <a:rPr lang="zh-CN" altLang="en-US" dirty="0">
                <a:latin typeface="微软雅黑 Light" panose="020B0502040204020203" charset="-122"/>
                <a:ea typeface="微软雅黑 Light" panose="020B0502040204020203" charset="-122"/>
                <a:sym typeface="+mn-ea"/>
              </a:rPr>
              <a:t>、设备测试精度及校准。</a:t>
            </a: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Tree>
    <p:custDataLst>
      <p:tags r:id="rId3"/>
    </p:custData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2004060"/>
            <a:ext cx="8710295" cy="1938020"/>
          </a:xfrm>
          <a:prstGeom prst="rect">
            <a:avLst/>
          </a:prstGeom>
          <a:noFill/>
          <a:ln w="9525">
            <a:noFill/>
          </a:ln>
        </p:spPr>
        <p:txBody>
          <a:bodyPr wrap="square">
            <a:spAutoFit/>
          </a:bodyPr>
          <a:p>
            <a:pPr indent="0" fontAlgn="auto">
              <a:lnSpc>
                <a:spcPts val="4000"/>
              </a:lnSpc>
            </a:pPr>
            <a:r>
              <a:rPr lang="en-US" sz="2000" dirty="0">
                <a:latin typeface="微软雅黑 Light" panose="020B0502040204020203" charset="-122"/>
                <a:ea typeface="微软雅黑 Light" panose="020B0502040204020203" charset="-122"/>
                <a:sym typeface="+mn-ea"/>
              </a:rPr>
              <a:t>       </a:t>
            </a:r>
            <a:r>
              <a:rPr sz="2000" dirty="0">
                <a:latin typeface="微软雅黑 Light" panose="020B0502040204020203" charset="-122"/>
                <a:ea typeface="微软雅黑 Light" panose="020B0502040204020203" charset="-122"/>
                <a:sym typeface="+mn-ea"/>
              </a:rPr>
              <a:t>GB/T 42719-2023</a:t>
            </a:r>
            <a:r>
              <a:rPr lang="en-US" sz="2000" dirty="0">
                <a:latin typeface="微软雅黑 Light" panose="020B0502040204020203" charset="-122"/>
                <a:ea typeface="微软雅黑 Light" panose="020B0502040204020203" charset="-122"/>
                <a:sym typeface="+mn-ea"/>
              </a:rPr>
              <a:t> </a:t>
            </a:r>
            <a:r>
              <a:rPr lang="zh-CN" altLang="en-US" sz="2000" dirty="0">
                <a:latin typeface="微软雅黑 Light" panose="020B0502040204020203" charset="-122"/>
                <a:ea typeface="微软雅黑 Light" panose="020B0502040204020203" charset="-122"/>
                <a:sym typeface="+mn-ea"/>
              </a:rPr>
              <a:t>将上述各种因素都设置成可控或可调，避免了人为因素造成的误差。</a:t>
            </a:r>
            <a:endParaRPr lang="zh-CN" sz="2000" dirty="0">
              <a:latin typeface="微软雅黑 Light" panose="020B0502040204020203" charset="-122"/>
              <a:ea typeface="微软雅黑 Light" panose="020B0502040204020203" charset="-122"/>
              <a:sym typeface="+mn-ea"/>
            </a:endParaRPr>
          </a:p>
          <a:p>
            <a:pPr indent="0" fontAlgn="auto">
              <a:lnSpc>
                <a:spcPts val="3200"/>
              </a:lnSpc>
            </a:pPr>
            <a:r>
              <a:rPr lang="en-US" altLang="zh-CN" sz="2000" dirty="0">
                <a:latin typeface="微软雅黑 Light" panose="020B0502040204020203" charset="-122"/>
                <a:ea typeface="微软雅黑 Light" panose="020B0502040204020203" charset="-122"/>
                <a:sym typeface="+mn-ea"/>
              </a:rPr>
              <a:t>1</a:t>
            </a:r>
            <a:r>
              <a:rPr lang="zh-CN" altLang="en-US" dirty="0">
                <a:latin typeface="微软雅黑 Light" panose="020B0502040204020203" charset="-122"/>
                <a:ea typeface="微软雅黑 Light" panose="020B0502040204020203" charset="-122"/>
                <a:sym typeface="+mn-ea"/>
              </a:rPr>
              <a:t>、环境温度、湿度：</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graphicFrame>
        <p:nvGraphicFramePr>
          <p:cNvPr id="6" name="表格 5"/>
          <p:cNvGraphicFramePr/>
          <p:nvPr>
            <p:custDataLst>
              <p:tags r:id="rId3"/>
            </p:custDataLst>
          </p:nvPr>
        </p:nvGraphicFramePr>
        <p:xfrm>
          <a:off x="2258060" y="3628390"/>
          <a:ext cx="7379335" cy="2060575"/>
        </p:xfrm>
        <a:graphic>
          <a:graphicData uri="http://schemas.openxmlformats.org/drawingml/2006/table">
            <a:tbl>
              <a:tblPr/>
              <a:tblGrid>
                <a:gridCol w="2458720"/>
                <a:gridCol w="2459355"/>
                <a:gridCol w="2461260"/>
              </a:tblGrid>
              <a:tr h="480695">
                <a:tc>
                  <a:txBody>
                    <a:bodyPr/>
                    <a:p>
                      <a:pPr indent="0" algn="ctr">
                        <a:buNone/>
                      </a:pPr>
                      <a:r>
                        <a:rPr lang="en-US" sz="1600" b="0">
                          <a:latin typeface="微软雅黑 Light" panose="020B0502040204020203" charset="-122"/>
                          <a:ea typeface="微软雅黑 Light" panose="020B0502040204020203" charset="-122"/>
                          <a:cs typeface="微软雅黑 Light" panose="020B0502040204020203" charset="-122"/>
                        </a:rPr>
                        <a:t>条件</a:t>
                      </a:r>
                      <a:endParaRPr lang="en-US" altLang="en-US" sz="16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Light" panose="020B0502040204020203" charset="-122"/>
                          <a:ea typeface="微软雅黑 Light" panose="020B0502040204020203" charset="-122"/>
                          <a:cs typeface="微软雅黑 Light" panose="020B0502040204020203" charset="-122"/>
                        </a:rPr>
                        <a:t>温度 ℃</a:t>
                      </a:r>
                      <a:endParaRPr lang="en-US" altLang="en-US" sz="16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Light" panose="020B0502040204020203" charset="-122"/>
                          <a:ea typeface="微软雅黑 Light" panose="020B0502040204020203" charset="-122"/>
                          <a:cs typeface="微软雅黑 Light" panose="020B0502040204020203" charset="-122"/>
                        </a:rPr>
                        <a:t>相对湿度%</a:t>
                      </a:r>
                      <a:endParaRPr lang="en-US" altLang="en-US" sz="16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1965">
                <a:tc>
                  <a:txBody>
                    <a:bodyPr/>
                    <a:p>
                      <a:pPr indent="0" algn="ctr">
                        <a:buNone/>
                      </a:pPr>
                      <a:r>
                        <a:rPr lang="en-US" sz="1600" b="0">
                          <a:latin typeface="微软雅黑 Light" panose="020B0502040204020203" charset="-122"/>
                          <a:ea typeface="微软雅黑 Light" panose="020B0502040204020203" charset="-122"/>
                          <a:cs typeface="宋体" panose="02010600030101010101" pitchFamily="2" charset="-122"/>
                        </a:rPr>
                        <a:t>基准条件</a:t>
                      </a:r>
                      <a:endParaRPr lang="en-US" altLang="en-US" sz="1600" b="0">
                        <a:latin typeface="微软雅黑 Light" panose="020B0502040204020203" charset="-122"/>
                        <a:ea typeface="微软雅黑 Light" panose="020B0502040204020203"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Light" panose="020B0502040204020203" charset="-122"/>
                          <a:ea typeface="微软雅黑 Light" panose="020B0502040204020203" charset="-122"/>
                          <a:cs typeface="微软雅黑 Light" panose="020B0502040204020203" charset="-122"/>
                        </a:rPr>
                        <a:t>23±3</a:t>
                      </a:r>
                      <a:endParaRPr lang="en-US" altLang="en-US" sz="16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Light" panose="020B0502040204020203" charset="-122"/>
                          <a:ea typeface="微软雅黑 Light" panose="020B0502040204020203" charset="-122"/>
                          <a:cs typeface="微软雅黑 Light" panose="020B0502040204020203" charset="-122"/>
                        </a:rPr>
                        <a:t>12±3</a:t>
                      </a:r>
                      <a:endParaRPr lang="en-US" altLang="en-US" sz="16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0695">
                <a:tc>
                  <a:txBody>
                    <a:bodyPr/>
                    <a:p>
                      <a:pPr indent="0" algn="ctr">
                        <a:buNone/>
                      </a:pPr>
                      <a:r>
                        <a:rPr lang="en-US" sz="1600" b="0">
                          <a:latin typeface="微软雅黑 Light" panose="020B0502040204020203" charset="-122"/>
                          <a:ea typeface="微软雅黑 Light" panose="020B0502040204020203" charset="-122"/>
                          <a:cs typeface="宋体" panose="02010600030101010101" pitchFamily="2" charset="-122"/>
                        </a:rPr>
                        <a:t>一般条件</a:t>
                      </a:r>
                      <a:endParaRPr lang="en-US" altLang="en-US" sz="1600" b="0">
                        <a:latin typeface="微软雅黑 Light" panose="020B0502040204020203" charset="-122"/>
                        <a:ea typeface="微软雅黑 Light" panose="020B0502040204020203"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Light" panose="020B0502040204020203" charset="-122"/>
                          <a:ea typeface="微软雅黑 Light" panose="020B0502040204020203" charset="-122"/>
                          <a:cs typeface="微软雅黑 Light" panose="020B0502040204020203" charset="-122"/>
                        </a:rPr>
                        <a:t>23±3</a:t>
                      </a:r>
                      <a:endParaRPr lang="en-US" altLang="en-US" sz="16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Light" panose="020B0502040204020203" charset="-122"/>
                          <a:ea typeface="微软雅黑 Light" panose="020B0502040204020203" charset="-122"/>
                          <a:cs typeface="微软雅黑 Light" panose="020B0502040204020203" charset="-122"/>
                        </a:rPr>
                        <a:t>50±5</a:t>
                      </a:r>
                      <a:endParaRPr lang="en-US" altLang="en-US" sz="16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7220">
                <a:tc gridSpan="3">
                  <a:txBody>
                    <a:bodyPr/>
                    <a:p>
                      <a:pPr indent="0">
                        <a:buNone/>
                      </a:pPr>
                      <a:r>
                        <a:rPr lang="en-US" sz="1400" b="0">
                          <a:latin typeface="微软雅黑 Light" panose="020B0502040204020203" charset="-122"/>
                          <a:ea typeface="微软雅黑 Light" panose="020B0502040204020203" charset="-122"/>
                          <a:cs typeface="宋体" panose="02010600030101010101" pitchFamily="2" charset="-122"/>
                        </a:rPr>
                        <a:t>环境条件也可根据相关方的需求或协议来确定，并在检测报告中说明采用环境的具体参数。</a:t>
                      </a:r>
                      <a:endParaRPr lang="en-US" altLang="en-US" sz="1400" b="0" baseline="30000">
                        <a:latin typeface="微软雅黑 Light" panose="020B0502040204020203" charset="-122"/>
                        <a:ea typeface="微软雅黑 Light" panose="020B0502040204020203"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ustDataLst>
      <p:tags r:id="rId4"/>
    </p:custData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2004060"/>
            <a:ext cx="8710295" cy="2040255"/>
          </a:xfrm>
          <a:prstGeom prst="rect">
            <a:avLst/>
          </a:prstGeom>
          <a:noFill/>
          <a:ln w="9525">
            <a:noFill/>
          </a:ln>
        </p:spPr>
        <p:txBody>
          <a:bodyPr wrap="square">
            <a:spAutoFit/>
          </a:bodyPr>
          <a:p>
            <a:pPr indent="0" fontAlgn="auto">
              <a:lnSpc>
                <a:spcPts val="4000"/>
              </a:lnSpc>
            </a:pPr>
            <a:r>
              <a:rPr lang="en-US" sz="2000" dirty="0">
                <a:latin typeface="微软雅黑 Light" panose="020B0502040204020203" charset="-122"/>
                <a:ea typeface="微软雅黑 Light" panose="020B0502040204020203" charset="-122"/>
                <a:sym typeface="+mn-ea"/>
              </a:rPr>
              <a:t>2</a:t>
            </a:r>
            <a:r>
              <a:rPr lang="zh-CN" altLang="en-US" dirty="0">
                <a:latin typeface="微软雅黑 Light" panose="020B0502040204020203" charset="-122"/>
                <a:ea typeface="微软雅黑 Light" panose="020B0502040204020203" charset="-122"/>
                <a:sym typeface="+mn-ea"/>
              </a:rPr>
              <a:t>、磨料材质及表面特征：</a:t>
            </a:r>
            <a:endParaRPr lang="zh-CN" altLang="en-US" dirty="0">
              <a:latin typeface="微软雅黑 Light" panose="020B0502040204020203" charset="-122"/>
              <a:ea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r>
              <a:rPr lang="zh-CN" altLang="en-US" dirty="0">
                <a:latin typeface="微软雅黑 Light" panose="020B0502040204020203" charset="-122"/>
                <a:ea typeface="微软雅黑 Light" panose="020B0502040204020203" charset="-122"/>
                <a:sym typeface="+mn-ea"/>
              </a:rPr>
              <a:t>选用符合GB/T 7568系列标准的标准贴衬织物作为磨料，消除了材料表面特征差异造成的误差。也可选择其他合适材料作为磨料。</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spTree>
    <p:custDataLst>
      <p:tags r:id="rId3"/>
    </p:custData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2004060"/>
            <a:ext cx="5523865" cy="3579495"/>
          </a:xfrm>
          <a:prstGeom prst="rect">
            <a:avLst/>
          </a:prstGeom>
          <a:noFill/>
          <a:ln w="9525">
            <a:noFill/>
          </a:ln>
        </p:spPr>
        <p:txBody>
          <a:bodyPr wrap="square">
            <a:spAutoFit/>
          </a:bodyPr>
          <a:p>
            <a:pPr indent="0" fontAlgn="auto">
              <a:lnSpc>
                <a:spcPts val="4000"/>
              </a:lnSpc>
            </a:pPr>
            <a:r>
              <a:rPr lang="en-US" altLang="zh-CN" dirty="0">
                <a:latin typeface="微软雅黑 Light" panose="020B0502040204020203" charset="-122"/>
                <a:ea typeface="微软雅黑 Light" panose="020B0502040204020203" charset="-122"/>
                <a:sym typeface="+mn-ea"/>
              </a:rPr>
              <a:t>3</a:t>
            </a:r>
            <a:r>
              <a:rPr lang="zh-CN" altLang="en-US" dirty="0">
                <a:latin typeface="微软雅黑 Light" panose="020B0502040204020203" charset="-122"/>
                <a:ea typeface="微软雅黑 Light" panose="020B0502040204020203" charset="-122"/>
                <a:sym typeface="+mn-ea"/>
              </a:rPr>
              <a:t>、摩擦方式：</a:t>
            </a:r>
            <a:endParaRPr lang="zh-CN" altLang="en-US" dirty="0">
              <a:latin typeface="微软雅黑 Light" panose="020B0502040204020203" charset="-122"/>
              <a:ea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r>
              <a:rPr lang="zh-CN" altLang="en-US" dirty="0">
                <a:latin typeface="微软雅黑 Light" panose="020B0502040204020203" charset="-122"/>
                <a:ea typeface="微软雅黑 Light" panose="020B0502040204020203" charset="-122"/>
                <a:sym typeface="+mn-ea"/>
              </a:rPr>
              <a:t>选用自动摩擦装置，主要技术参数：摩擦单元对试样的正压力为9N、摩擦头动程(104±3) mm、摩擦单元 往复次数：1秒/次、摩擦单元的摩擦面尺寸：25.4 mm×19mm、自动次数：1-9999次任意设置，可断电保存。</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4" name="IM 1"/>
          <p:cNvPicPr/>
          <p:nvPr>
            <p:custDataLst>
              <p:tags r:id="rId3"/>
            </p:custDataLst>
          </p:nvPr>
        </p:nvPicPr>
        <p:blipFill>
          <a:blip r:embed="rId4"/>
          <a:stretch>
            <a:fillRect/>
          </a:stretch>
        </p:blipFill>
        <p:spPr>
          <a:xfrm>
            <a:off x="7741920" y="2531745"/>
            <a:ext cx="3681730" cy="2186305"/>
          </a:xfrm>
          <a:prstGeom prst="rect">
            <a:avLst/>
          </a:prstGeom>
        </p:spPr>
      </p:pic>
    </p:spTree>
    <p:custDataLst>
      <p:tags r:id="rId5"/>
    </p:custData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2004060"/>
            <a:ext cx="5523865" cy="3579495"/>
          </a:xfrm>
          <a:prstGeom prst="rect">
            <a:avLst/>
          </a:prstGeom>
          <a:noFill/>
          <a:ln w="9525">
            <a:noFill/>
          </a:ln>
        </p:spPr>
        <p:txBody>
          <a:bodyPr wrap="square">
            <a:spAutoFit/>
          </a:bodyPr>
          <a:p>
            <a:pPr indent="0" fontAlgn="auto">
              <a:lnSpc>
                <a:spcPts val="4000"/>
              </a:lnSpc>
            </a:pPr>
            <a:r>
              <a:rPr lang="en-US" altLang="zh-CN" dirty="0">
                <a:latin typeface="微软雅黑 Light" panose="020B0502040204020203" charset="-122"/>
                <a:ea typeface="微软雅黑 Light" panose="020B0502040204020203" charset="-122"/>
                <a:sym typeface="+mn-ea"/>
              </a:rPr>
              <a:t>4</a:t>
            </a:r>
            <a:r>
              <a:rPr lang="zh-CN" altLang="en-US" dirty="0">
                <a:latin typeface="微软雅黑 Light" panose="020B0502040204020203" charset="-122"/>
                <a:ea typeface="微软雅黑 Light" panose="020B0502040204020203" charset="-122"/>
                <a:sym typeface="+mn-ea"/>
              </a:rPr>
              <a:t>、样品是否接地：</a:t>
            </a:r>
            <a:endParaRPr lang="zh-CN" altLang="en-US" dirty="0">
              <a:latin typeface="微软雅黑 Light" panose="020B0502040204020203" charset="-122"/>
              <a:ea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r>
              <a:rPr lang="zh-CN" altLang="en-US" dirty="0">
                <a:latin typeface="微软雅黑 Light" panose="020B0502040204020203" charset="-122"/>
                <a:ea typeface="微软雅黑 Light" panose="020B0502040204020203" charset="-122"/>
                <a:sym typeface="+mn-ea"/>
              </a:rPr>
              <a:t>选用不锈钢材料制成的载物台作为样品固定装置以及接地装置，根据不同样品的实际测试需求，检测时选择样品接地或非接地。如果检测时样品无需接地，在样品与载物台之间垫放绝缘材料，并在检测报告中注明。</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4" name="IM 1"/>
          <p:cNvPicPr/>
          <p:nvPr>
            <p:custDataLst>
              <p:tags r:id="rId3"/>
            </p:custDataLst>
          </p:nvPr>
        </p:nvPicPr>
        <p:blipFill>
          <a:blip r:embed="rId4"/>
          <a:stretch>
            <a:fillRect/>
          </a:stretch>
        </p:blipFill>
        <p:spPr>
          <a:xfrm>
            <a:off x="7741920" y="2531745"/>
            <a:ext cx="3681730" cy="2186305"/>
          </a:xfrm>
          <a:prstGeom prst="rect">
            <a:avLst/>
          </a:prstGeom>
        </p:spPr>
      </p:pic>
    </p:spTree>
    <p:custDataLst>
      <p:tags r:id="rId5"/>
    </p:custData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2004060"/>
            <a:ext cx="5320030" cy="2553335"/>
          </a:xfrm>
          <a:prstGeom prst="rect">
            <a:avLst/>
          </a:prstGeom>
          <a:noFill/>
          <a:ln w="9525">
            <a:noFill/>
          </a:ln>
        </p:spPr>
        <p:txBody>
          <a:bodyPr wrap="square">
            <a:spAutoFit/>
          </a:bodyPr>
          <a:p>
            <a:pPr indent="0" fontAlgn="auto">
              <a:lnSpc>
                <a:spcPts val="4000"/>
              </a:lnSpc>
            </a:pPr>
            <a:r>
              <a:rPr lang="en-US" altLang="zh-CN" dirty="0">
                <a:latin typeface="微软雅黑 Light" panose="020B0502040204020203" charset="-122"/>
                <a:ea typeface="微软雅黑 Light" panose="020B0502040204020203" charset="-122"/>
                <a:sym typeface="+mn-ea"/>
              </a:rPr>
              <a:t>5</a:t>
            </a:r>
            <a:r>
              <a:rPr lang="zh-CN" altLang="en-US" dirty="0">
                <a:latin typeface="微软雅黑 Light" panose="020B0502040204020203" charset="-122"/>
                <a:ea typeface="微软雅黑 Light" panose="020B0502040204020203" charset="-122"/>
                <a:sym typeface="+mn-ea"/>
              </a:rPr>
              <a:t>、测试探头与样品的距离：</a:t>
            </a:r>
            <a:endParaRPr lang="zh-CN" altLang="en-US" dirty="0">
              <a:latin typeface="微软雅黑 Light" panose="020B0502040204020203" charset="-122"/>
              <a:ea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r>
              <a:rPr lang="zh-CN" altLang="en-US" dirty="0">
                <a:latin typeface="微软雅黑 Light" panose="020B0502040204020203" charset="-122"/>
                <a:ea typeface="微软雅黑 Light" panose="020B0502040204020203" charset="-122"/>
                <a:sym typeface="+mn-ea"/>
              </a:rPr>
              <a:t>将非接触式静电计的探头牢固安装到机械式自动摩擦装置的摩擦单元前端，固定探头与样品之间的距离。</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IM 2"/>
          <p:cNvPicPr/>
          <p:nvPr>
            <p:custDataLst>
              <p:tags r:id="rId3"/>
            </p:custDataLst>
          </p:nvPr>
        </p:nvPicPr>
        <p:blipFill>
          <a:blip r:embed="rId4"/>
          <a:stretch>
            <a:fillRect/>
          </a:stretch>
        </p:blipFill>
        <p:spPr>
          <a:xfrm>
            <a:off x="7243445" y="2239010"/>
            <a:ext cx="4192270" cy="2829560"/>
          </a:xfrm>
          <a:prstGeom prst="rect">
            <a:avLst/>
          </a:prstGeom>
        </p:spPr>
      </p:pic>
    </p:spTree>
    <p:custDataLst>
      <p:tags r:id="rId5"/>
    </p:custData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3000375" y="2997201"/>
            <a:ext cx="4535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endParaRPr lang="zh-CN" altLang="zh-CN" sz="1800">
              <a:solidFill>
                <a:srgbClr val="000000"/>
              </a:solidFill>
              <a:latin typeface="Arial" panose="020B0604020202020204" pitchFamily="34" charset="0"/>
            </a:endParaRPr>
          </a:p>
        </p:txBody>
      </p:sp>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10" name="Rectangle 11"/>
          <p:cNvSpPr>
            <a:spLocks noChangeArrowheads="1"/>
          </p:cNvSpPr>
          <p:nvPr/>
        </p:nvSpPr>
        <p:spPr bwMode="auto">
          <a:xfrm>
            <a:off x="2713038" y="2086962"/>
            <a:ext cx="6883349" cy="282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zh-CN" altLang="en-US" sz="2400" b="1" dirty="0">
                <a:effectLst>
                  <a:outerShdw blurRad="38100" dist="38100" dir="2700000" algn="tl">
                    <a:srgbClr val="C0C0C0"/>
                  </a:outerShdw>
                </a:effectLst>
                <a:latin typeface="宋体" panose="02010600030101010101" pitchFamily="2" charset="-122"/>
              </a:rPr>
              <a:t>目    录</a:t>
            </a:r>
            <a:endParaRPr lang="zh-CN" altLang="en-US" sz="2400" b="1" dirty="0">
              <a:effectLst>
                <a:outerShdw blurRad="38100" dist="38100" dir="2700000" algn="tl">
                  <a:srgbClr val="C0C0C0"/>
                </a:outerShdw>
              </a:effectLst>
              <a:latin typeface="宋体" panose="02010600030101010101" pitchFamily="2" charset="-122"/>
            </a:endParaRPr>
          </a:p>
          <a:p>
            <a:pPr eaLnBrk="1" hangingPunct="1">
              <a:spcBef>
                <a:spcPct val="50000"/>
              </a:spcBef>
              <a:defRPr/>
            </a:pPr>
            <a:endParaRPr lang="zh-CN" altLang="en-US" b="1" dirty="0">
              <a:effectLst>
                <a:outerShdw blurRad="38100" dist="38100" dir="2700000" algn="tl">
                  <a:srgbClr val="C0C0C0"/>
                </a:outerShdw>
              </a:effectLst>
              <a:latin typeface="宋体" panose="02010600030101010101" pitchFamily="2" charset="-122"/>
            </a:endParaRPr>
          </a:p>
          <a:p>
            <a:pPr eaLnBrk="1" hangingPunct="1">
              <a:lnSpc>
                <a:spcPts val="2600"/>
              </a:lnSpc>
              <a:spcBef>
                <a:spcPct val="50000"/>
              </a:spcBef>
              <a:defRPr/>
            </a:pPr>
            <a:r>
              <a:rPr lang="zh-CN" altLang="en-US" sz="2000" spc="200" dirty="0">
                <a:solidFill>
                  <a:schemeClr val="tx1"/>
                </a:solidFill>
                <a:uFillTx/>
                <a:latin typeface="宋体" panose="02010600030101010101" pitchFamily="2" charset="-122"/>
              </a:rPr>
              <a:t>一、 </a:t>
            </a:r>
            <a:r>
              <a:rPr sz="2000" spc="200" dirty="0">
                <a:solidFill>
                  <a:schemeClr val="tx1"/>
                </a:solidFill>
                <a:uFillTx/>
                <a:latin typeface="宋体" panose="02010600030101010101" pitchFamily="2" charset="-122"/>
              </a:rPr>
              <a:t>背景</a:t>
            </a:r>
            <a:r>
              <a:rPr lang="zh-CN" altLang="en-US" sz="2000" spc="200" dirty="0">
                <a:solidFill>
                  <a:schemeClr val="tx1"/>
                </a:solidFill>
                <a:uFillTx/>
                <a:latin typeface="宋体" panose="02010600030101010101" pitchFamily="2" charset="-122"/>
              </a:rPr>
              <a:t>	</a:t>
            </a:r>
            <a:endParaRPr lang="zh-CN" altLang="en-US" sz="2000" spc="200" dirty="0">
              <a:solidFill>
                <a:schemeClr val="tx1"/>
              </a:solidFill>
              <a:uFillTx/>
              <a:latin typeface="宋体" panose="02010600030101010101" pitchFamily="2" charset="-122"/>
            </a:endParaRPr>
          </a:p>
          <a:p>
            <a:pPr eaLnBrk="1" hangingPunct="1">
              <a:lnSpc>
                <a:spcPts val="2600"/>
              </a:lnSpc>
              <a:spcBef>
                <a:spcPct val="50000"/>
              </a:spcBef>
              <a:defRPr/>
            </a:pPr>
            <a:r>
              <a:rPr lang="zh-CN" altLang="en-US" sz="2000" spc="200" dirty="0">
                <a:solidFill>
                  <a:schemeClr val="tx1"/>
                </a:solidFill>
                <a:uFillTx/>
                <a:latin typeface="宋体" panose="02010600030101010101" pitchFamily="2" charset="-122"/>
              </a:rPr>
              <a:t>二、 测试摩擦起电电压的相关标准	</a:t>
            </a:r>
            <a:endParaRPr lang="zh-CN" altLang="en-US" sz="2000" spc="200" dirty="0">
              <a:solidFill>
                <a:schemeClr val="tx1"/>
              </a:solidFill>
              <a:uFillTx/>
              <a:latin typeface="宋体" panose="02010600030101010101" pitchFamily="2" charset="-122"/>
            </a:endParaRPr>
          </a:p>
          <a:p>
            <a:pPr>
              <a:lnSpc>
                <a:spcPts val="2600"/>
              </a:lnSpc>
              <a:spcBef>
                <a:spcPct val="50000"/>
              </a:spcBef>
              <a:defRPr/>
            </a:pPr>
            <a:r>
              <a:rPr lang="zh-CN" altLang="en-US" sz="2000" spc="200" dirty="0">
                <a:solidFill>
                  <a:schemeClr val="tx1"/>
                </a:solidFill>
                <a:uFillTx/>
                <a:latin typeface="宋体" panose="02010600030101010101" pitchFamily="2" charset="-122"/>
              </a:rPr>
              <a:t>三、 </a:t>
            </a:r>
            <a:r>
              <a:rPr sz="2000" spc="200" dirty="0">
                <a:solidFill>
                  <a:schemeClr val="tx1"/>
                </a:solidFill>
                <a:uFillTx/>
              </a:rPr>
              <a:t>影响摩擦起电电压的要素分析</a:t>
            </a:r>
            <a:endParaRPr sz="2000" spc="200" dirty="0">
              <a:solidFill>
                <a:schemeClr val="tx1"/>
              </a:solidFill>
              <a:uFillTx/>
            </a:endParaRPr>
          </a:p>
          <a:p>
            <a:pPr>
              <a:lnSpc>
                <a:spcPts val="2600"/>
              </a:lnSpc>
              <a:spcBef>
                <a:spcPct val="50000"/>
              </a:spcBef>
              <a:defRPr/>
            </a:pPr>
            <a:r>
              <a:rPr lang="zh-CN" altLang="en-US" sz="2000" spc="200" dirty="0">
                <a:solidFill>
                  <a:schemeClr val="tx1"/>
                </a:solidFill>
                <a:uFillTx/>
                <a:latin typeface="宋体" panose="02010600030101010101" pitchFamily="2" charset="-122"/>
              </a:rPr>
              <a:t>四、</a:t>
            </a:r>
            <a:r>
              <a:rPr lang="en-US" altLang="zh-CN" sz="2000" spc="200" dirty="0">
                <a:solidFill>
                  <a:schemeClr val="tx1"/>
                </a:solidFill>
                <a:uFillTx/>
                <a:latin typeface="宋体" panose="02010600030101010101" pitchFamily="2" charset="-122"/>
              </a:rPr>
              <a:t> </a:t>
            </a:r>
            <a:r>
              <a:rPr lang="zh-CN" altLang="en-US" sz="2000" b="1" spc="200" dirty="0">
                <a:solidFill>
                  <a:schemeClr val="tx1"/>
                </a:solidFill>
                <a:uFillTx/>
                <a:latin typeface="宋体" panose="02010600030101010101" pitchFamily="2" charset="-122"/>
              </a:rPr>
              <a:t>GB/T 42719-2023</a:t>
            </a:r>
            <a:r>
              <a:rPr lang="zh-CN" altLang="en-US" sz="2000" spc="200" dirty="0">
                <a:solidFill>
                  <a:schemeClr val="tx1"/>
                </a:solidFill>
                <a:uFillTx/>
                <a:latin typeface="宋体" panose="02010600030101010101" pitchFamily="2" charset="-122"/>
              </a:rPr>
              <a:t> 标准介绍</a:t>
            </a:r>
            <a:r>
              <a:rPr lang="zh-CN" altLang="en-US" sz="2000" dirty="0">
                <a:latin typeface="宋体" panose="02010600030101010101" pitchFamily="2" charset="-122"/>
              </a:rPr>
              <a:t>	</a:t>
            </a:r>
            <a:endParaRPr lang="zh-CN" altLang="en-US" sz="2000" dirty="0">
              <a:latin typeface="宋体" panose="02010600030101010101" pitchFamily="2" charset="-122"/>
            </a:endParaRPr>
          </a:p>
        </p:txBody>
      </p:sp>
    </p:spTree>
    <p:custDataLst>
      <p:tags r:id="rId2"/>
    </p:custData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2004060"/>
            <a:ext cx="5320030" cy="3066415"/>
          </a:xfrm>
          <a:prstGeom prst="rect">
            <a:avLst/>
          </a:prstGeom>
          <a:noFill/>
          <a:ln w="9525">
            <a:noFill/>
          </a:ln>
        </p:spPr>
        <p:txBody>
          <a:bodyPr wrap="square">
            <a:spAutoFit/>
          </a:bodyPr>
          <a:p>
            <a:pPr indent="0" fontAlgn="auto">
              <a:lnSpc>
                <a:spcPts val="4000"/>
              </a:lnSpc>
            </a:pPr>
            <a:r>
              <a:rPr lang="en-US" altLang="zh-CN" dirty="0">
                <a:latin typeface="微软雅黑 Light" panose="020B0502040204020203" charset="-122"/>
                <a:ea typeface="微软雅黑 Light" panose="020B0502040204020203" charset="-122"/>
                <a:sym typeface="+mn-ea"/>
              </a:rPr>
              <a:t>6</a:t>
            </a:r>
            <a:r>
              <a:rPr lang="zh-CN" altLang="en-US" dirty="0">
                <a:latin typeface="微软雅黑 Light" panose="020B0502040204020203" charset="-122"/>
                <a:ea typeface="微软雅黑 Light" panose="020B0502040204020203" charset="-122"/>
                <a:sym typeface="+mn-ea"/>
              </a:rPr>
              <a:t>、测试时间：</a:t>
            </a:r>
            <a:endParaRPr lang="zh-CN" altLang="en-US" dirty="0">
              <a:latin typeface="微软雅黑 Light" panose="020B0502040204020203" charset="-122"/>
              <a:ea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r>
              <a:rPr lang="zh-CN" altLang="en-US" dirty="0">
                <a:latin typeface="微软雅黑 Light" panose="020B0502040204020203" charset="-122"/>
                <a:ea typeface="微软雅黑 Light" panose="020B0502040204020203" charset="-122"/>
                <a:sym typeface="+mn-ea"/>
              </a:rPr>
              <a:t>采用探头伴随摩擦单元同步运动的方式，可显示摩擦过程中的实时静电电压，通过增加数据接口，可同时将数据传到电脑，在电脑端可看到摩擦电压实时波动曲线。</a:t>
            </a:r>
            <a:endParaRPr lang="zh-CN" altLang="en-US" dirty="0">
              <a:latin typeface="微软雅黑 Light" panose="020B0502040204020203" charset="-122"/>
              <a:ea typeface="微软雅黑 Light" panose="020B0502040204020203" charset="-122"/>
              <a:sym typeface="+mn-ea"/>
            </a:endParaRPr>
          </a:p>
          <a:p>
            <a:pPr indent="0" fontAlgn="auto">
              <a:lnSpc>
                <a:spcPts val="3200"/>
              </a:lnSpc>
            </a:pP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IM 2"/>
          <p:cNvPicPr/>
          <p:nvPr>
            <p:custDataLst>
              <p:tags r:id="rId3"/>
            </p:custDataLst>
          </p:nvPr>
        </p:nvPicPr>
        <p:blipFill>
          <a:blip r:embed="rId4"/>
          <a:stretch>
            <a:fillRect/>
          </a:stretch>
        </p:blipFill>
        <p:spPr>
          <a:xfrm>
            <a:off x="7243445" y="2239010"/>
            <a:ext cx="4192270" cy="2829560"/>
          </a:xfrm>
          <a:prstGeom prst="rect">
            <a:avLst/>
          </a:prstGeom>
        </p:spPr>
      </p:pic>
    </p:spTree>
    <p:custDataLst>
      <p:tags r:id="rId5"/>
    </p:custData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1912620"/>
            <a:ext cx="5320030" cy="1116965"/>
          </a:xfrm>
          <a:prstGeom prst="rect">
            <a:avLst/>
          </a:prstGeom>
          <a:noFill/>
          <a:ln w="9525">
            <a:noFill/>
          </a:ln>
        </p:spPr>
        <p:txBody>
          <a:bodyPr wrap="square">
            <a:spAutoFit/>
          </a:bodyPr>
          <a:p>
            <a:pPr indent="0" fontAlgn="auto">
              <a:lnSpc>
                <a:spcPts val="4000"/>
              </a:lnSpc>
            </a:pPr>
            <a:r>
              <a:rPr lang="en-US" altLang="zh-CN" dirty="0">
                <a:latin typeface="微软雅黑 Light" panose="020B0502040204020203" charset="-122"/>
                <a:ea typeface="微软雅黑 Light" panose="020B0502040204020203" charset="-122"/>
                <a:sym typeface="+mn-ea"/>
              </a:rPr>
              <a:t>6</a:t>
            </a:r>
            <a:r>
              <a:rPr lang="zh-CN" altLang="en-US" dirty="0">
                <a:latin typeface="微软雅黑 Light" panose="020B0502040204020203" charset="-122"/>
                <a:ea typeface="微软雅黑 Light" panose="020B0502040204020203" charset="-122"/>
                <a:sym typeface="+mn-ea"/>
              </a:rPr>
              <a:t>、测试时间：</a:t>
            </a:r>
            <a:endParaRPr lang="zh-CN" altLang="en-US" dirty="0">
              <a:latin typeface="微软雅黑 Light" panose="020B0502040204020203" charset="-122"/>
              <a:ea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6" name="图片 5"/>
          <p:cNvPicPr>
            <a:picLocks noChangeAspect="1"/>
          </p:cNvPicPr>
          <p:nvPr>
            <p:custDataLst>
              <p:tags r:id="rId3"/>
            </p:custDataLst>
          </p:nvPr>
        </p:nvPicPr>
        <p:blipFill>
          <a:blip r:embed="rId4"/>
          <a:stretch>
            <a:fillRect/>
          </a:stretch>
        </p:blipFill>
        <p:spPr>
          <a:xfrm>
            <a:off x="3076575" y="2546350"/>
            <a:ext cx="5732780" cy="3822065"/>
          </a:xfrm>
          <a:prstGeom prst="rect">
            <a:avLst/>
          </a:prstGeom>
        </p:spPr>
      </p:pic>
    </p:spTree>
    <p:custDataLst>
      <p:tags r:id="rId5"/>
    </p:custData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2004060"/>
            <a:ext cx="5320030" cy="1630045"/>
          </a:xfrm>
          <a:prstGeom prst="rect">
            <a:avLst/>
          </a:prstGeom>
          <a:noFill/>
          <a:ln w="9525">
            <a:noFill/>
          </a:ln>
        </p:spPr>
        <p:txBody>
          <a:bodyPr wrap="square">
            <a:spAutoFit/>
          </a:bodyPr>
          <a:p>
            <a:pPr indent="0" fontAlgn="auto">
              <a:lnSpc>
                <a:spcPts val="4000"/>
              </a:lnSpc>
            </a:pPr>
            <a:r>
              <a:rPr lang="en-US" altLang="zh-CN" dirty="0">
                <a:latin typeface="微软雅黑 Light" panose="020B0502040204020203" charset="-122"/>
                <a:ea typeface="微软雅黑 Light" panose="020B0502040204020203" charset="-122"/>
                <a:sym typeface="+mn-ea"/>
              </a:rPr>
              <a:t>7</a:t>
            </a:r>
            <a:r>
              <a:rPr lang="zh-CN" altLang="en-US" dirty="0">
                <a:latin typeface="微软雅黑 Light" panose="020B0502040204020203" charset="-122"/>
                <a:ea typeface="微软雅黑 Light" panose="020B0502040204020203" charset="-122"/>
                <a:sym typeface="+mn-ea"/>
              </a:rPr>
              <a:t>、设备测试精度及校准：</a:t>
            </a:r>
            <a:endParaRPr lang="zh-CN" altLang="en-US" dirty="0">
              <a:latin typeface="微软雅黑 Light" panose="020B0502040204020203" charset="-122"/>
              <a:ea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r>
              <a:rPr lang="zh-CN" altLang="en-US" dirty="0">
                <a:latin typeface="微软雅黑 Light" panose="020B0502040204020203" charset="-122"/>
                <a:ea typeface="微软雅黑 Light" panose="020B0502040204020203" charset="-122"/>
                <a:sym typeface="+mn-ea"/>
              </a:rPr>
              <a:t>选用非接触式静电计，测量精度为</a:t>
            </a:r>
            <a:endParaRPr lang="zh-CN" altLang="en-US" dirty="0">
              <a:latin typeface="微软雅黑 Light" panose="020B0502040204020203" charset="-122"/>
              <a:ea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IM 3"/>
          <p:cNvPicPr/>
          <p:nvPr>
            <p:custDataLst>
              <p:tags r:id="rId3"/>
            </p:custDataLst>
          </p:nvPr>
        </p:nvPicPr>
        <p:blipFill>
          <a:blip r:embed="rId4"/>
          <a:stretch>
            <a:fillRect/>
          </a:stretch>
        </p:blipFill>
        <p:spPr>
          <a:xfrm>
            <a:off x="7327900" y="2800350"/>
            <a:ext cx="4373245" cy="2213610"/>
          </a:xfrm>
          <a:prstGeom prst="rect">
            <a:avLst/>
          </a:prstGeom>
        </p:spPr>
      </p:pic>
      <p:graphicFrame>
        <p:nvGraphicFramePr>
          <p:cNvPr id="6" name="表格 5"/>
          <p:cNvGraphicFramePr/>
          <p:nvPr>
            <p:custDataLst>
              <p:tags r:id="rId5"/>
            </p:custDataLst>
          </p:nvPr>
        </p:nvGraphicFramePr>
        <p:xfrm>
          <a:off x="1634490" y="3429000"/>
          <a:ext cx="5433060" cy="1412875"/>
        </p:xfrm>
        <a:graphic>
          <a:graphicData uri="http://schemas.openxmlformats.org/drawingml/2006/table">
            <a:tbl>
              <a:tblPr/>
              <a:tblGrid>
                <a:gridCol w="1811020"/>
                <a:gridCol w="1811020"/>
                <a:gridCol w="1811020"/>
              </a:tblGrid>
              <a:tr h="325755">
                <a:tc>
                  <a:txBody>
                    <a:bodyPr/>
                    <a:p>
                      <a:pPr indent="0" algn="ctr">
                        <a:buNone/>
                      </a:pPr>
                      <a:r>
                        <a:rPr lang="en-US" sz="1400" b="0">
                          <a:latin typeface="微软雅黑 Light" panose="020B0502040204020203" charset="-122"/>
                          <a:ea typeface="微软雅黑 Light" panose="020B0502040204020203" charset="-122"/>
                          <a:cs typeface="微软雅黑 Light" panose="020B0502040204020203" charset="-122"/>
                        </a:rPr>
                        <a:t>测量范围V</a:t>
                      </a:r>
                      <a:endParaRPr lang="en-US" altLang="en-US" sz="14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Light" panose="020B0502040204020203" charset="-122"/>
                          <a:ea typeface="微软雅黑 Light" panose="020B0502040204020203" charset="-122"/>
                          <a:cs typeface="微软雅黑 Light" panose="020B0502040204020203" charset="-122"/>
                        </a:rPr>
                        <a:t>分辨力V</a:t>
                      </a:r>
                      <a:endParaRPr lang="en-US" altLang="en-US" sz="14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Light" panose="020B0502040204020203" charset="-122"/>
                          <a:ea typeface="微软雅黑 Light" panose="020B0502040204020203" charset="-122"/>
                          <a:cs typeface="微软雅黑 Light" panose="020B0502040204020203" charset="-122"/>
                        </a:rPr>
                        <a:t>最大允许误差%</a:t>
                      </a:r>
                      <a:endParaRPr lang="en-US" altLang="en-US" sz="14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2585">
                <a:tc>
                  <a:txBody>
                    <a:bodyPr/>
                    <a:p>
                      <a:pPr indent="0" algn="ctr">
                        <a:buNone/>
                      </a:pPr>
                      <a:r>
                        <a:rPr lang="en-US" sz="1400" b="0">
                          <a:latin typeface="微软雅黑 Light" panose="020B0502040204020203" charset="-122"/>
                          <a:ea typeface="微软雅黑 Light" panose="020B0502040204020203" charset="-122"/>
                          <a:cs typeface="宋体" panose="02010600030101010101" pitchFamily="2" charset="-122"/>
                        </a:rPr>
                        <a:t>-200.0</a:t>
                      </a:r>
                      <a:r>
                        <a:rPr lang="en-US" sz="1400" b="0">
                          <a:latin typeface="微软雅黑 Light" panose="020B0502040204020203" charset="-122"/>
                          <a:ea typeface="微软雅黑 Light" panose="020B0502040204020203" charset="-122"/>
                          <a:cs typeface="宋体" panose="02010600030101010101" pitchFamily="2" charset="-122"/>
                        </a:rPr>
                        <a:t>~+200.0</a:t>
                      </a:r>
                      <a:endParaRPr lang="en-US" altLang="en-US" sz="1400" b="0">
                        <a:latin typeface="微软雅黑 Light" panose="020B0502040204020203" charset="-122"/>
                        <a:ea typeface="微软雅黑 Light" panose="020B0502040204020203"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Light" panose="020B0502040204020203" charset="-122"/>
                          <a:ea typeface="微软雅黑 Light" panose="020B0502040204020203" charset="-122"/>
                          <a:cs typeface="宋体" panose="02010600030101010101" pitchFamily="2" charset="-122"/>
                        </a:rPr>
                        <a:t>0.1</a:t>
                      </a:r>
                      <a:endParaRPr lang="en-US" altLang="en-US" sz="1400" b="0">
                        <a:latin typeface="微软雅黑 Light" panose="020B0502040204020203" charset="-122"/>
                        <a:ea typeface="微软雅黑 Light" panose="020B0502040204020203"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lgn="ctr">
                        <a:buNone/>
                      </a:pPr>
                      <a:r>
                        <a:rPr lang="en-US" sz="1400" b="0">
                          <a:latin typeface="微软雅黑 Light" panose="020B0502040204020203" charset="-122"/>
                          <a:ea typeface="微软雅黑 Light" panose="020B0502040204020203" charset="-122"/>
                          <a:cs typeface="微软雅黑 Light" panose="020B0502040204020203" charset="-122"/>
                        </a:rPr>
                        <a:t>±5</a:t>
                      </a:r>
                      <a:endParaRPr lang="en-US" altLang="en-US" sz="1400" b="0">
                        <a:latin typeface="微软雅黑 Light" panose="020B0502040204020203" charset="-122"/>
                        <a:ea typeface="微软雅黑 Light" panose="020B0502040204020203" charset="-122"/>
                        <a:cs typeface="微软雅黑 Light" panose="020B0502040204020203"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2585">
                <a:tc>
                  <a:txBody>
                    <a:bodyPr/>
                    <a:p>
                      <a:pPr indent="0" algn="ctr">
                        <a:buNone/>
                      </a:pPr>
                      <a:r>
                        <a:rPr lang="en-US" sz="1400" b="0">
                          <a:latin typeface="微软雅黑 Light" panose="020B0502040204020203" charset="-122"/>
                          <a:ea typeface="微软雅黑 Light" panose="020B0502040204020203" charset="-122"/>
                          <a:cs typeface="宋体" panose="02010600030101010101" pitchFamily="2" charset="-122"/>
                        </a:rPr>
                        <a:t>-2000</a:t>
                      </a:r>
                      <a:r>
                        <a:rPr lang="en-US" sz="1400" b="0">
                          <a:latin typeface="微软雅黑 Light" panose="020B0502040204020203" charset="-122"/>
                          <a:ea typeface="微软雅黑 Light" panose="020B0502040204020203" charset="-122"/>
                          <a:cs typeface="宋体" panose="02010600030101010101" pitchFamily="2" charset="-122"/>
                        </a:rPr>
                        <a:t>~+2000</a:t>
                      </a:r>
                      <a:endParaRPr lang="en-US" altLang="en-US" sz="1400" b="0">
                        <a:latin typeface="微软雅黑 Light" panose="020B0502040204020203" charset="-122"/>
                        <a:ea typeface="微软雅黑 Light" panose="020B0502040204020203"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Light" panose="020B0502040204020203" charset="-122"/>
                          <a:ea typeface="微软雅黑 Light" panose="020B0502040204020203" charset="-122"/>
                          <a:cs typeface="宋体" panose="02010600030101010101" pitchFamily="2" charset="-122"/>
                        </a:rPr>
                        <a:t>1</a:t>
                      </a:r>
                      <a:endParaRPr lang="en-US" altLang="en-US" sz="1400" b="0">
                        <a:latin typeface="微软雅黑 Light" panose="020B0502040204020203" charset="-122"/>
                        <a:ea typeface="微软雅黑 Light" panose="020B0502040204020203"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361950">
                <a:tc>
                  <a:txBody>
                    <a:bodyPr/>
                    <a:p>
                      <a:pPr indent="0" algn="ctr">
                        <a:buNone/>
                      </a:pPr>
                      <a:r>
                        <a:rPr lang="en-US" sz="1400" b="0">
                          <a:latin typeface="微软雅黑 Light" panose="020B0502040204020203" charset="-122"/>
                          <a:ea typeface="微软雅黑 Light" panose="020B0502040204020203" charset="-122"/>
                          <a:cs typeface="宋体" panose="02010600030101010101" pitchFamily="2" charset="-122"/>
                        </a:rPr>
                        <a:t>-20000</a:t>
                      </a:r>
                      <a:r>
                        <a:rPr lang="en-US" sz="1400" b="0">
                          <a:latin typeface="微软雅黑 Light" panose="020B0502040204020203" charset="-122"/>
                          <a:ea typeface="微软雅黑 Light" panose="020B0502040204020203" charset="-122"/>
                          <a:cs typeface="宋体" panose="02010600030101010101" pitchFamily="2" charset="-122"/>
                        </a:rPr>
                        <a:t>~+20000</a:t>
                      </a:r>
                      <a:endParaRPr lang="en-US" altLang="en-US" sz="1400" b="0">
                        <a:latin typeface="微软雅黑 Light" panose="020B0502040204020203" charset="-122"/>
                        <a:ea typeface="微软雅黑 Light" panose="020B0502040204020203"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微软雅黑 Light" panose="020B0502040204020203" charset="-122"/>
                          <a:ea typeface="微软雅黑 Light" panose="020B0502040204020203" charset="-122"/>
                          <a:cs typeface="宋体" panose="02010600030101010101" pitchFamily="2" charset="-122"/>
                        </a:rPr>
                        <a:t>10</a:t>
                      </a:r>
                      <a:endParaRPr lang="en-US" altLang="en-US" sz="1400" b="0">
                        <a:latin typeface="微软雅黑 Light" panose="020B0502040204020203" charset="-122"/>
                        <a:ea typeface="微软雅黑 Light" panose="020B0502040204020203"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Tree>
    <p:custDataLst>
      <p:tags r:id="rId6"/>
    </p:custData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a:t>
            </a:r>
            <a:r>
              <a:rPr sz="2200" dirty="0">
                <a:latin typeface="宋体" panose="02010600030101010101" pitchFamily="2" charset="-122"/>
                <a:sym typeface="+mn-ea"/>
              </a:rPr>
              <a:t>影响摩擦起电电压的要素分析</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830070" y="2004060"/>
            <a:ext cx="4916170" cy="3169285"/>
          </a:xfrm>
          <a:prstGeom prst="rect">
            <a:avLst/>
          </a:prstGeom>
          <a:noFill/>
          <a:ln w="9525">
            <a:noFill/>
          </a:ln>
        </p:spPr>
        <p:txBody>
          <a:bodyPr wrap="square">
            <a:spAutoFit/>
          </a:bodyPr>
          <a:p>
            <a:pPr indent="0" fontAlgn="auto">
              <a:lnSpc>
                <a:spcPts val="4000"/>
              </a:lnSpc>
            </a:pPr>
            <a:r>
              <a:rPr lang="en-US" altLang="zh-CN" dirty="0">
                <a:latin typeface="微软雅黑 Light" panose="020B0502040204020203" charset="-122"/>
                <a:ea typeface="微软雅黑 Light" panose="020B0502040204020203" charset="-122"/>
                <a:sym typeface="+mn-ea"/>
              </a:rPr>
              <a:t>7</a:t>
            </a:r>
            <a:r>
              <a:rPr lang="zh-CN" altLang="en-US" dirty="0">
                <a:latin typeface="微软雅黑 Light" panose="020B0502040204020203" charset="-122"/>
                <a:ea typeface="微软雅黑 Light" panose="020B0502040204020203" charset="-122"/>
                <a:sym typeface="+mn-ea"/>
              </a:rPr>
              <a:t>、设备测试精度及校准：</a:t>
            </a:r>
            <a:endParaRPr lang="zh-CN" altLang="en-US" dirty="0">
              <a:latin typeface="微软雅黑 Light" panose="020B0502040204020203" charset="-122"/>
              <a:ea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cs typeface="微软雅黑 Light" panose="020B0502040204020203" charset="-122"/>
                <a:sym typeface="+mn-ea"/>
              </a:rPr>
              <a:t> </a:t>
            </a:r>
            <a:r>
              <a:rPr lang="zh-CN" altLang="en-US" dirty="0">
                <a:latin typeface="微软雅黑 Light" panose="020B0502040204020203" charset="-122"/>
                <a:ea typeface="微软雅黑 Light" panose="020B0502040204020203" charset="-122"/>
                <a:cs typeface="微软雅黑 Light" panose="020B0502040204020203" charset="-122"/>
                <a:sym typeface="+mn-ea"/>
              </a:rPr>
              <a:t>采用</a:t>
            </a:r>
            <a:r>
              <a:rPr lang="zh-CN" altLang="en-US" dirty="0">
                <a:solidFill>
                  <a:schemeClr val="tx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cs typeface="微软雅黑 Light" panose="020B0502040204020203" charset="-122"/>
                <a:sym typeface="+mn-ea"/>
              </a:rPr>
              <a:t>标准校准片对</a:t>
            </a:r>
            <a:r>
              <a:rPr lang="zh-CN" altLang="en-US" dirty="0">
                <a:latin typeface="微软雅黑 Light" panose="020B0502040204020203" charset="-122"/>
                <a:ea typeface="微软雅黑 Light" panose="020B0502040204020203" charset="-122"/>
                <a:cs typeface="微软雅黑 Light" panose="020B0502040204020203" charset="-122"/>
                <a:sym typeface="+mn-ea"/>
              </a:rPr>
              <a:t>非接触式静电计进行校准，使用10V、100V、1000V等标准直流电压进行校准，校准后的显示值与标准值的偏差不超过±5%。</a:t>
            </a:r>
            <a:endParaRPr lang="zh-CN" altLang="en-US" dirty="0">
              <a:latin typeface="微软雅黑 Light" panose="020B0502040204020203" charset="-122"/>
              <a:ea typeface="微软雅黑 Light" panose="020B0502040204020203" charset="-122"/>
              <a:cs typeface="微软雅黑 Light" panose="020B0502040204020203" charset="-122"/>
              <a:sym typeface="+mn-ea"/>
            </a:endParaRPr>
          </a:p>
          <a:p>
            <a:pPr indent="0" fontAlgn="auto">
              <a:lnSpc>
                <a:spcPts val="4000"/>
              </a:lnSpc>
            </a:pPr>
            <a:r>
              <a:rPr lang="zh-CN" altLang="en-US" dirty="0">
                <a:latin typeface="微软雅黑 Light" panose="020B0502040204020203" charset="-122"/>
                <a:ea typeface="微软雅黑 Light" panose="020B0502040204020203" charset="-122"/>
                <a:sym typeface="+mn-ea"/>
              </a:rPr>
              <a:t> </a:t>
            </a:r>
            <a:r>
              <a:rPr lang="en-US" altLang="zh-CN" dirty="0">
                <a:latin typeface="微软雅黑 Light" panose="020B0502040204020203" charset="-122"/>
                <a:ea typeface="微软雅黑 Light" panose="020B0502040204020203" charset="-122"/>
                <a:sym typeface="+mn-ea"/>
              </a:rPr>
              <a:t>    </a:t>
            </a:r>
            <a:endParaRPr lang="zh-CN" altLang="en-US"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4" name="IM 5"/>
          <p:cNvPicPr/>
          <p:nvPr>
            <p:custDataLst>
              <p:tags r:id="rId3"/>
            </p:custDataLst>
          </p:nvPr>
        </p:nvPicPr>
        <p:blipFill>
          <a:blip r:embed="rId4"/>
          <a:stretch>
            <a:fillRect/>
          </a:stretch>
        </p:blipFill>
        <p:spPr>
          <a:xfrm>
            <a:off x="6964045" y="2714625"/>
            <a:ext cx="4361815" cy="2060575"/>
          </a:xfrm>
          <a:prstGeom prst="rect">
            <a:avLst/>
          </a:prstGeom>
        </p:spPr>
      </p:pic>
    </p:spTree>
    <p:custDataLst>
      <p:tags r:id="rId5"/>
    </p:custData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图片 4"/>
          <p:cNvPicPr>
            <a:picLocks noChangeAspect="1"/>
          </p:cNvPicPr>
          <p:nvPr>
            <p:custDataLst>
              <p:tags r:id="rId3"/>
            </p:custDataLst>
          </p:nvPr>
        </p:nvPicPr>
        <p:blipFill>
          <a:blip r:embed="rId4"/>
          <a:stretch>
            <a:fillRect/>
          </a:stretch>
        </p:blipFill>
        <p:spPr>
          <a:xfrm>
            <a:off x="953135" y="2080895"/>
            <a:ext cx="10076815" cy="2123440"/>
          </a:xfrm>
          <a:prstGeom prst="rect">
            <a:avLst/>
          </a:prstGeom>
        </p:spPr>
      </p:pic>
    </p:spTree>
    <p:custDataLst>
      <p:tags r:id="rId5"/>
    </p:custData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4" name="图片 3"/>
          <p:cNvPicPr>
            <a:picLocks noChangeAspect="1"/>
          </p:cNvPicPr>
          <p:nvPr>
            <p:custDataLst>
              <p:tags r:id="rId3"/>
            </p:custDataLst>
          </p:nvPr>
        </p:nvPicPr>
        <p:blipFill>
          <a:blip r:embed="rId4"/>
          <a:stretch>
            <a:fillRect/>
          </a:stretch>
        </p:blipFill>
        <p:spPr>
          <a:xfrm>
            <a:off x="1092835" y="2050415"/>
            <a:ext cx="9909810" cy="4133215"/>
          </a:xfrm>
          <a:prstGeom prst="rect">
            <a:avLst/>
          </a:prstGeom>
        </p:spPr>
      </p:pic>
    </p:spTree>
    <p:custDataLst>
      <p:tags r:id="rId5"/>
    </p:custData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4" name="图片 3"/>
          <p:cNvPicPr>
            <a:picLocks noChangeAspect="1"/>
          </p:cNvPicPr>
          <p:nvPr>
            <p:custDataLst>
              <p:tags r:id="rId3"/>
            </p:custDataLst>
          </p:nvPr>
        </p:nvPicPr>
        <p:blipFill>
          <a:blip r:embed="rId4"/>
          <a:stretch>
            <a:fillRect/>
          </a:stretch>
        </p:blipFill>
        <p:spPr>
          <a:xfrm>
            <a:off x="1417320" y="1913890"/>
            <a:ext cx="7833360" cy="4485005"/>
          </a:xfrm>
          <a:prstGeom prst="rect">
            <a:avLst/>
          </a:prstGeom>
        </p:spPr>
      </p:pic>
    </p:spTree>
    <p:custDataLst>
      <p:tags r:id="rId5"/>
    </p:custData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4" name="图片 3"/>
          <p:cNvPicPr>
            <a:picLocks noChangeAspect="1"/>
          </p:cNvPicPr>
          <p:nvPr>
            <p:custDataLst>
              <p:tags r:id="rId3"/>
            </p:custDataLst>
          </p:nvPr>
        </p:nvPicPr>
        <p:blipFill>
          <a:blip r:embed="rId4"/>
          <a:stretch>
            <a:fillRect/>
          </a:stretch>
        </p:blipFill>
        <p:spPr>
          <a:xfrm>
            <a:off x="996950" y="2259965"/>
            <a:ext cx="10286365" cy="1974215"/>
          </a:xfrm>
          <a:prstGeom prst="rect">
            <a:avLst/>
          </a:prstGeom>
        </p:spPr>
      </p:pic>
    </p:spTree>
    <p:custDataLst>
      <p:tags r:id="rId5"/>
    </p:custData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4" name="图片 3"/>
          <p:cNvPicPr>
            <a:picLocks noChangeAspect="1"/>
          </p:cNvPicPr>
          <p:nvPr>
            <p:custDataLst>
              <p:tags r:id="rId3"/>
            </p:custDataLst>
          </p:nvPr>
        </p:nvPicPr>
        <p:blipFill>
          <a:blip r:embed="rId4"/>
          <a:stretch>
            <a:fillRect/>
          </a:stretch>
        </p:blipFill>
        <p:spPr>
          <a:xfrm>
            <a:off x="1170940" y="2126615"/>
            <a:ext cx="8977630" cy="3727450"/>
          </a:xfrm>
          <a:prstGeom prst="rect">
            <a:avLst/>
          </a:prstGeom>
        </p:spPr>
      </p:pic>
    </p:spTree>
    <p:custDataLst>
      <p:tags r:id="rId5"/>
    </p:custData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4" name="图片 3"/>
          <p:cNvPicPr>
            <a:picLocks noChangeAspect="1"/>
          </p:cNvPicPr>
          <p:nvPr>
            <p:custDataLst>
              <p:tags r:id="rId3"/>
            </p:custDataLst>
          </p:nvPr>
        </p:nvPicPr>
        <p:blipFill>
          <a:blip r:embed="rId4"/>
          <a:stretch>
            <a:fillRect/>
          </a:stretch>
        </p:blipFill>
        <p:spPr>
          <a:xfrm>
            <a:off x="1099820" y="1985010"/>
            <a:ext cx="9989185" cy="3766820"/>
          </a:xfrm>
          <a:prstGeom prst="rect">
            <a:avLst/>
          </a:prstGeom>
        </p:spPr>
      </p:pic>
    </p:spTree>
    <p:custDataLst>
      <p:tags r:id="rId5"/>
    </p:custData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a:t>
            </a:r>
            <a:r>
              <a:rPr sz="2200" dirty="0">
                <a:latin typeface="宋体" panose="02010600030101010101" pitchFamily="2" charset="-122"/>
                <a:sym typeface="+mn-ea"/>
              </a:rPr>
              <a:t>背景：</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6" name="AutoShape 26"/>
          <p:cNvSpPr/>
          <p:nvPr>
            <p:custDataLst>
              <p:tags r:id="rId3"/>
            </p:custDataLst>
          </p:nvPr>
        </p:nvSpPr>
        <p:spPr>
          <a:xfrm>
            <a:off x="829187" y="2071092"/>
            <a:ext cx="10458851" cy="2287219"/>
          </a:xfrm>
          <a:prstGeom prst="roundRect">
            <a:avLst/>
          </a:prstGeom>
          <a:gradFill>
            <a:gsLst>
              <a:gs pos="0">
                <a:schemeClr val="accent2">
                  <a:lumMod val="75000"/>
                  <a:alpha val="100000"/>
                </a:schemeClr>
              </a:gs>
              <a:gs pos="100000">
                <a:schemeClr val="accent2">
                  <a:alpha val="100000"/>
                </a:schemeClr>
              </a:gs>
            </a:gsLst>
            <a:lin ang="0"/>
          </a:gradFill>
        </p:spPr>
        <p:style>
          <a:lnRef idx="0">
            <a:schemeClr val="accent2"/>
          </a:lnRef>
          <a:fillRef idx="1">
            <a:schemeClr val="accent2"/>
          </a:fillRef>
          <a:effectRef idx="0">
            <a:schemeClr val="accent2"/>
          </a:effectRef>
          <a:fontRef idx="minor">
            <a:schemeClr val="lt1"/>
          </a:fontRef>
        </p:style>
      </p:sp>
      <p:sp>
        <p:nvSpPr>
          <p:cNvPr id="27" name="TextBox 27"/>
          <p:cNvSpPr txBox="1"/>
          <p:nvPr>
            <p:custDataLst>
              <p:tags r:id="rId4"/>
            </p:custDataLst>
          </p:nvPr>
        </p:nvSpPr>
        <p:spPr>
          <a:xfrm>
            <a:off x="1267159" y="2287533"/>
            <a:ext cx="9582906" cy="1194816"/>
          </a:xfrm>
          <a:prstGeom prst="rect">
            <a:avLst/>
          </a:prstGeom>
        </p:spPr>
        <p:txBody>
          <a:bodyPr lIns="121919" tIns="121919" rIns="60959" bIns="121919" rtlCol="0" anchor="t"/>
          <a:p>
            <a:pPr>
              <a:lnSpc>
                <a:spcPct val="150000"/>
              </a:lnSpc>
            </a:pPr>
            <a:r>
              <a:rPr lang="en-US" sz="179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根据IEC/TC101委员会的战略业务计划报告（SBP），电子部件的内部结构尺寸继续变小，人体模型5伏的静电放电，已经足以引起某些电子组件的结构和操作发生不良变化。电子结构的尺寸小于10 nm时，0.1 nC的静电电荷和1000 V / m 的静电场足以永久损坏此类静电放电敏感设备。</a:t>
            </a:r>
            <a:endParaRPr lang="en-US" sz="179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TextBox 29"/>
          <p:cNvSpPr txBox="1"/>
          <p:nvPr>
            <p:custDataLst>
              <p:tags r:id="rId5"/>
            </p:custDataLst>
          </p:nvPr>
        </p:nvSpPr>
        <p:spPr>
          <a:xfrm>
            <a:off x="1219200" y="4480763"/>
            <a:ext cx="9905594" cy="877824"/>
          </a:xfrm>
          <a:prstGeom prst="rect">
            <a:avLst/>
          </a:prstGeom>
        </p:spPr>
        <p:txBody>
          <a:bodyPr lIns="121919" tIns="121919" rIns="60959" bIns="121919" rtlCol="0" anchor="t"/>
          <a:p>
            <a:pPr>
              <a:lnSpc>
                <a:spcPct val="150000"/>
              </a:lnSpc>
            </a:pPr>
            <a:r>
              <a:rPr lang="en-US" sz="1790">
                <a:solidFill>
                  <a:srgbClr val="031A3E"/>
                </a:solidFill>
                <a:latin typeface="微软雅黑" panose="020B0503020204020204" pitchFamily="34" charset="-122"/>
                <a:ea typeface="微软雅黑" panose="020B0503020204020204" pitchFamily="34" charset="-122"/>
                <a:cs typeface="微软雅黑" panose="020B0503020204020204" pitchFamily="34" charset="-122"/>
              </a:rPr>
              <a:t>因此，</a:t>
            </a:r>
            <a:r>
              <a:rPr lang="zh-CN" altLang="en-US" sz="1790">
                <a:solidFill>
                  <a:srgbClr val="031A3E"/>
                </a:solidFill>
                <a:latin typeface="微软雅黑" panose="020B0503020204020204" pitchFamily="34" charset="-122"/>
                <a:ea typeface="微软雅黑" panose="020B0503020204020204" pitchFamily="34" charset="-122"/>
                <a:cs typeface="微软雅黑" panose="020B0503020204020204" pitchFamily="34" charset="-122"/>
              </a:rPr>
              <a:t>需要对现有的工艺、流程以及防静电设施进行评估，重点关注带电电压，以确保产品安全。</a:t>
            </a:r>
            <a:endParaRPr lang="zh-CN" altLang="en-US" sz="1790">
              <a:solidFill>
                <a:srgbClr val="031A3E"/>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6"/>
    </p:custData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图片 4"/>
          <p:cNvPicPr>
            <a:picLocks noChangeAspect="1"/>
          </p:cNvPicPr>
          <p:nvPr>
            <p:custDataLst>
              <p:tags r:id="rId3"/>
            </p:custDataLst>
          </p:nvPr>
        </p:nvPicPr>
        <p:blipFill>
          <a:blip r:embed="rId4"/>
          <a:stretch>
            <a:fillRect/>
          </a:stretch>
        </p:blipFill>
        <p:spPr>
          <a:xfrm>
            <a:off x="1323340" y="1966595"/>
            <a:ext cx="9401810" cy="3579495"/>
          </a:xfrm>
          <a:prstGeom prst="rect">
            <a:avLst/>
          </a:prstGeom>
        </p:spPr>
      </p:pic>
    </p:spTree>
    <p:custDataLst>
      <p:tags r:id="rId5"/>
    </p:custData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图片 4"/>
          <p:cNvPicPr>
            <a:picLocks noChangeAspect="1"/>
          </p:cNvPicPr>
          <p:nvPr>
            <p:custDataLst>
              <p:tags r:id="rId3"/>
            </p:custDataLst>
          </p:nvPr>
        </p:nvPicPr>
        <p:blipFill>
          <a:blip r:embed="rId4"/>
          <a:stretch>
            <a:fillRect/>
          </a:stretch>
        </p:blipFill>
        <p:spPr>
          <a:xfrm>
            <a:off x="1223645" y="2088515"/>
            <a:ext cx="8956040" cy="4011930"/>
          </a:xfrm>
          <a:prstGeom prst="rect">
            <a:avLst/>
          </a:prstGeom>
        </p:spPr>
      </p:pic>
    </p:spTree>
    <p:custDataLst>
      <p:tags r:id="rId5"/>
    </p:custData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图片 4"/>
          <p:cNvPicPr>
            <a:picLocks noChangeAspect="1"/>
          </p:cNvPicPr>
          <p:nvPr>
            <p:custDataLst>
              <p:tags r:id="rId3"/>
            </p:custDataLst>
          </p:nvPr>
        </p:nvPicPr>
        <p:blipFill>
          <a:blip r:embed="rId4"/>
          <a:stretch>
            <a:fillRect/>
          </a:stretch>
        </p:blipFill>
        <p:spPr>
          <a:xfrm>
            <a:off x="1353820" y="1950085"/>
            <a:ext cx="8336280" cy="3112770"/>
          </a:xfrm>
          <a:prstGeom prst="rect">
            <a:avLst/>
          </a:prstGeom>
        </p:spPr>
      </p:pic>
      <p:pic>
        <p:nvPicPr>
          <p:cNvPr id="6" name="图片 5"/>
          <p:cNvPicPr>
            <a:picLocks noChangeAspect="1"/>
          </p:cNvPicPr>
          <p:nvPr>
            <p:custDataLst>
              <p:tags r:id="rId5"/>
            </p:custDataLst>
          </p:nvPr>
        </p:nvPicPr>
        <p:blipFill>
          <a:blip r:embed="rId6"/>
          <a:srcRect t="46255"/>
          <a:stretch>
            <a:fillRect/>
          </a:stretch>
        </p:blipFill>
        <p:spPr>
          <a:xfrm>
            <a:off x="1485900" y="5013960"/>
            <a:ext cx="8204200" cy="758190"/>
          </a:xfrm>
          <a:prstGeom prst="rect">
            <a:avLst/>
          </a:prstGeom>
        </p:spPr>
      </p:pic>
    </p:spTree>
    <p:custDataLst>
      <p:tags r:id="rId7"/>
    </p:custData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图片 4"/>
          <p:cNvPicPr>
            <a:picLocks noChangeAspect="1"/>
          </p:cNvPicPr>
          <p:nvPr>
            <p:custDataLst>
              <p:tags r:id="rId3"/>
            </p:custDataLst>
          </p:nvPr>
        </p:nvPicPr>
        <p:blipFill>
          <a:blip r:embed="rId4"/>
          <a:stretch>
            <a:fillRect/>
          </a:stretch>
        </p:blipFill>
        <p:spPr>
          <a:xfrm>
            <a:off x="1162050" y="2219325"/>
            <a:ext cx="9255125" cy="1834515"/>
          </a:xfrm>
          <a:prstGeom prst="rect">
            <a:avLst/>
          </a:prstGeom>
        </p:spPr>
      </p:pic>
    </p:spTree>
    <p:custDataLst>
      <p:tags r:id="rId5"/>
    </p:custData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图片 4"/>
          <p:cNvPicPr>
            <a:picLocks noChangeAspect="1"/>
          </p:cNvPicPr>
          <p:nvPr>
            <p:custDataLst>
              <p:tags r:id="rId3"/>
            </p:custDataLst>
          </p:nvPr>
        </p:nvPicPr>
        <p:blipFill>
          <a:blip r:embed="rId4"/>
          <a:stretch>
            <a:fillRect/>
          </a:stretch>
        </p:blipFill>
        <p:spPr>
          <a:xfrm>
            <a:off x="1128395" y="2077085"/>
            <a:ext cx="9888855" cy="3079750"/>
          </a:xfrm>
          <a:prstGeom prst="rect">
            <a:avLst/>
          </a:prstGeom>
        </p:spPr>
      </p:pic>
    </p:spTree>
    <p:custDataLst>
      <p:tags r:id="rId5"/>
    </p:custData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图片 4"/>
          <p:cNvPicPr>
            <a:picLocks noChangeAspect="1"/>
          </p:cNvPicPr>
          <p:nvPr>
            <p:custDataLst>
              <p:tags r:id="rId3"/>
            </p:custDataLst>
          </p:nvPr>
        </p:nvPicPr>
        <p:blipFill>
          <a:blip r:embed="rId4"/>
          <a:stretch>
            <a:fillRect/>
          </a:stretch>
        </p:blipFill>
        <p:spPr>
          <a:xfrm>
            <a:off x="1179830" y="2105660"/>
            <a:ext cx="10104120" cy="3802380"/>
          </a:xfrm>
          <a:prstGeom prst="rect">
            <a:avLst/>
          </a:prstGeom>
        </p:spPr>
      </p:pic>
    </p:spTree>
    <p:custDataLst>
      <p:tags r:id="rId5"/>
    </p:custData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图片 4"/>
          <p:cNvPicPr>
            <a:picLocks noChangeAspect="1"/>
          </p:cNvPicPr>
          <p:nvPr>
            <p:custDataLst>
              <p:tags r:id="rId3"/>
            </p:custDataLst>
          </p:nvPr>
        </p:nvPicPr>
        <p:blipFill>
          <a:blip r:embed="rId4"/>
          <a:stretch>
            <a:fillRect/>
          </a:stretch>
        </p:blipFill>
        <p:spPr>
          <a:xfrm>
            <a:off x="1193800" y="2087880"/>
            <a:ext cx="10089515" cy="2097405"/>
          </a:xfrm>
          <a:prstGeom prst="rect">
            <a:avLst/>
          </a:prstGeom>
        </p:spPr>
      </p:pic>
    </p:spTree>
    <p:custDataLst>
      <p:tags r:id="rId5"/>
    </p:custData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5" name="图片 4"/>
          <p:cNvPicPr>
            <a:picLocks noChangeAspect="1"/>
          </p:cNvPicPr>
          <p:nvPr>
            <p:custDataLst>
              <p:tags r:id="rId3"/>
            </p:custDataLst>
          </p:nvPr>
        </p:nvPicPr>
        <p:blipFill>
          <a:blip r:embed="rId4"/>
          <a:stretch>
            <a:fillRect/>
          </a:stretch>
        </p:blipFill>
        <p:spPr>
          <a:xfrm>
            <a:off x="1224280" y="2180590"/>
            <a:ext cx="9162415" cy="3550920"/>
          </a:xfrm>
          <a:prstGeom prst="rect">
            <a:avLst/>
          </a:prstGeom>
        </p:spPr>
      </p:pic>
    </p:spTree>
    <p:custDataLst>
      <p:tags r:id="rId5"/>
    </p:custData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a:t>
            </a:r>
            <a:r>
              <a:rPr sz="2200" dirty="0">
                <a:latin typeface="宋体" panose="02010600030101010101" pitchFamily="2" charset="-122"/>
                <a:sym typeface="+mn-ea"/>
              </a:rPr>
              <a:t>GB/T 42719-2023 标准介绍</a:t>
            </a:r>
            <a:r>
              <a:rPr sz="2200" dirty="0">
                <a:latin typeface="宋体" panose="02010600030101010101" pitchFamily="2" charset="-122"/>
                <a:sym typeface="+mn-ea"/>
              </a:rPr>
              <a:t>：</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GB/T</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sym typeface="+mn-ea"/>
              </a:rPr>
              <a:t> </a:t>
            </a:r>
            <a:r>
              <a:rPr sz="2800" spc="250" dirty="0">
                <a:solidFill>
                  <a:schemeClr val="accent1"/>
                </a:solidFill>
                <a:effectLst>
                  <a:outerShdw blurRad="38100" dist="25400" dir="5400000" algn="ctr" rotWithShape="0">
                    <a:srgbClr val="6E747A">
                      <a:alpha val="43000"/>
                    </a:srgbClr>
                  </a:outerShdw>
                </a:effectLst>
                <a:sym typeface="+mn-ea"/>
              </a:rPr>
              <a:t>解读</a:t>
            </a:r>
            <a:endParaRPr sz="2800" spc="250" dirty="0">
              <a:solidFill>
                <a:schemeClr val="accent1"/>
              </a:solidFill>
              <a:effectLst>
                <a:outerShdw blurRad="38100" dist="25400" dir="5400000" algn="ctr" rotWithShape="0">
                  <a:srgbClr val="6E747A">
                    <a:alpha val="43000"/>
                  </a:srgbClr>
                </a:outerShdw>
              </a:effectLst>
              <a:sym typeface="+mn-ea"/>
            </a:endParaRPr>
          </a:p>
        </p:txBody>
      </p:sp>
      <p:pic>
        <p:nvPicPr>
          <p:cNvPr id="4" name="湿度指示卡未处理">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181860" y="1838325"/>
            <a:ext cx="7524750" cy="4225925"/>
          </a:xfrm>
          <a:prstGeom prst="rect">
            <a:avLst/>
          </a:prstGeom>
        </p:spPr>
      </p:pic>
    </p:spTree>
    <p:custDataLst>
      <p:tags r:id="rId7"/>
    </p:custDataLst>
  </p:cSld>
  <p:clrMapOvr>
    <a:masterClrMapping/>
  </p:clrMapOvr>
  <p:transition spd="slow">
    <p:wipe/>
  </p:transition>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12" name="Rectangle 4"/>
          <p:cNvSpPr txBox="1">
            <a:spLocks noChangeArrowheads="1"/>
          </p:cNvSpPr>
          <p:nvPr/>
        </p:nvSpPr>
        <p:spPr bwMode="auto">
          <a:xfrm>
            <a:off x="3001578" y="2045632"/>
            <a:ext cx="6188075" cy="1470025"/>
          </a:xfrm>
          <a:prstGeom prst="rect">
            <a:avLst/>
          </a:prstGeom>
          <a:noFill/>
          <a:ln>
            <a:noFill/>
          </a:ln>
          <a:effectLst/>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2pPr>
            <a:lvl3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3pPr>
            <a:lvl4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4pPr>
            <a:lvl5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5pPr>
            <a:lvl6pPr marL="4572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6pPr>
            <a:lvl7pPr marL="9144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7pPr>
            <a:lvl8pPr marL="13716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8pPr>
            <a:lvl9pPr marL="18288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9pPr>
          </a:lstStyle>
          <a:p>
            <a:pPr eaLnBrk="1" hangingPunct="1">
              <a:defRPr/>
            </a:pPr>
            <a:r>
              <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rPr>
              <a:t>介绍完毕</a:t>
            </a:r>
            <a:br>
              <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rPr>
            </a:br>
            <a:br>
              <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rPr>
            </a:br>
            <a:r>
              <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rPr>
              <a:t>		敬请批评指正！</a:t>
            </a:r>
            <a:endPar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endParaRPr>
          </a:p>
        </p:txBody>
      </p:sp>
      <p:sp>
        <p:nvSpPr>
          <p:cNvPr id="13" name="矩形 12"/>
          <p:cNvSpPr/>
          <p:nvPr/>
        </p:nvSpPr>
        <p:spPr>
          <a:xfrm>
            <a:off x="3895725" y="4499610"/>
            <a:ext cx="4979035" cy="922020"/>
          </a:xfrm>
          <a:prstGeom prst="rect">
            <a:avLst/>
          </a:prstGeom>
        </p:spPr>
        <p:txBody>
          <a:bodyPr wrap="square">
            <a:spAutoFit/>
          </a:bodyPr>
          <a:p>
            <a:pPr>
              <a:lnSpc>
                <a:spcPct val="150000"/>
              </a:lnSpc>
            </a:pPr>
            <a:r>
              <a:rPr lang="en-US" altLang="zh-CN" sz="2000" spc="300" dirty="0">
                <a:solidFill>
                  <a:schemeClr val="accent1">
                    <a:lumMod val="75000"/>
                  </a:schemeClr>
                </a:solidFill>
                <a:latin typeface="微软雅黑 Light" panose="020B0502040204020203" charset="-122"/>
                <a:ea typeface="微软雅黑 Light" panose="020B0502040204020203" charset="-122"/>
                <a:cs typeface="Arial" panose="020B0604020202020204" pitchFamily="34" charset="0"/>
              </a:rPr>
              <a:t>    </a:t>
            </a:r>
            <a:r>
              <a:rPr lang="zh-CN" altLang="en-US" sz="2000" spc="300" dirty="0">
                <a:solidFill>
                  <a:schemeClr val="accent1">
                    <a:lumMod val="75000"/>
                  </a:schemeClr>
                </a:solidFill>
                <a:latin typeface="微软雅黑 Light" panose="020B0502040204020203" charset="-122"/>
                <a:ea typeface="微软雅黑 Light" panose="020B0502040204020203" charset="-122"/>
                <a:cs typeface="Arial" panose="020B0604020202020204" pitchFamily="34" charset="0"/>
              </a:rPr>
              <a:t>上海晨隆静电科技有限公司</a:t>
            </a:r>
            <a:endParaRPr lang="en-US" altLang="zh-CN" sz="2000" spc="300" dirty="0">
              <a:solidFill>
                <a:schemeClr val="accent1">
                  <a:lumMod val="75000"/>
                </a:schemeClr>
              </a:solidFill>
              <a:latin typeface="微软雅黑 Light" panose="020B0502040204020203" charset="-122"/>
              <a:ea typeface="微软雅黑 Light" panose="020B0502040204020203" charset="-122"/>
              <a:cs typeface="Arial" panose="020B0604020202020204" pitchFamily="34" charset="0"/>
            </a:endParaRPr>
          </a:p>
          <a:p>
            <a:pPr>
              <a:lnSpc>
                <a:spcPct val="150000"/>
              </a:lnSpc>
            </a:pPr>
            <a:r>
              <a:rPr lang="en-US" altLang="zh-CN" sz="1600" spc="200" dirty="0">
                <a:solidFill>
                  <a:schemeClr val="accent1">
                    <a:lumMod val="75000"/>
                  </a:schemeClr>
                </a:solidFill>
                <a:latin typeface="微软雅黑 Light" panose="020B0502040204020203" charset="-122"/>
                <a:ea typeface="微软雅黑 Light" panose="020B0502040204020203" charset="-122"/>
                <a:cs typeface="Arial" panose="020B0604020202020204" pitchFamily="34" charset="0"/>
              </a:rPr>
              <a:t>13901795073       1366147428@qq.com</a:t>
            </a:r>
            <a:endParaRPr lang="zh-CN" altLang="en-US" sz="1600" dirty="0"/>
          </a:p>
        </p:txBody>
      </p:sp>
    </p:spTree>
    <p:custDataLst>
      <p:tags r:id="rId2"/>
    </p:custData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a:t>
            </a:r>
            <a:r>
              <a:rPr sz="2200" dirty="0">
                <a:latin typeface="宋体" panose="02010600030101010101" pitchFamily="2" charset="-122"/>
                <a:sym typeface="+mn-ea"/>
              </a:rPr>
              <a:t>背景：</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522730" y="2004060"/>
            <a:ext cx="9405620" cy="1424940"/>
          </a:xfrm>
          <a:prstGeom prst="rect">
            <a:avLst/>
          </a:prstGeom>
          <a:noFill/>
          <a:ln w="9525">
            <a:noFill/>
          </a:ln>
        </p:spPr>
        <p:txBody>
          <a:bodyPr wrap="square">
            <a:spAutoFit/>
          </a:bodyPr>
          <a:p>
            <a:pPr indent="0" fontAlgn="auto">
              <a:lnSpc>
                <a:spcPts val="4000"/>
              </a:lnSpc>
            </a:pPr>
            <a:r>
              <a:rPr lang="en-US" sz="2000" dirty="0">
                <a:latin typeface="微软雅黑 Light" panose="020B0502040204020203" charset="-122"/>
                <a:ea typeface="微软雅黑 Light" panose="020B0502040204020203" charset="-122"/>
                <a:sym typeface="+mn-ea"/>
              </a:rPr>
              <a:t>       </a:t>
            </a:r>
            <a:r>
              <a:rPr lang="zh-CN" sz="2000" dirty="0">
                <a:latin typeface="微软雅黑 Light" panose="020B0502040204020203" charset="-122"/>
                <a:ea typeface="微软雅黑 Light" panose="020B0502040204020203" charset="-122"/>
                <a:sym typeface="+mn-ea"/>
              </a:rPr>
              <a:t>由此，大量防静电材料，特别是包装类的材料被要求摩擦</a:t>
            </a:r>
            <a:r>
              <a:rPr lang="en-US" altLang="zh-CN" sz="2000" dirty="0">
                <a:latin typeface="微软雅黑 Light" panose="020B0502040204020203" charset="-122"/>
                <a:ea typeface="微软雅黑 Light" panose="020B0502040204020203" charset="-122"/>
                <a:sym typeface="+mn-ea"/>
              </a:rPr>
              <a:t>电压</a:t>
            </a:r>
            <a:r>
              <a:rPr lang="zh-CN" altLang="en-US" sz="2000" dirty="0">
                <a:latin typeface="微软雅黑 Light" panose="020B0502040204020203" charset="-122"/>
                <a:ea typeface="微软雅黑 Light" panose="020B0502040204020203" charset="-122"/>
                <a:sym typeface="+mn-ea"/>
              </a:rPr>
              <a:t>小于</a:t>
            </a:r>
            <a:r>
              <a:rPr lang="en-US" altLang="zh-CN" sz="2000" dirty="0">
                <a:latin typeface="微软雅黑 Light" panose="020B0502040204020203" charset="-122"/>
                <a:ea typeface="微软雅黑 Light" panose="020B0502040204020203" charset="-122"/>
                <a:sym typeface="+mn-ea"/>
              </a:rPr>
              <a:t>100伏</a:t>
            </a:r>
            <a:r>
              <a:rPr lang="zh-CN" altLang="en-US" sz="2000" dirty="0">
                <a:latin typeface="微软雅黑 Light" panose="020B0502040204020203" charset="-122"/>
                <a:ea typeface="微软雅黑 Light" panose="020B0502040204020203" charset="-122"/>
                <a:sym typeface="+mn-ea"/>
              </a:rPr>
              <a:t>，甚至</a:t>
            </a:r>
            <a:r>
              <a:rPr lang="en-US" altLang="zh-CN" sz="2000" dirty="0">
                <a:latin typeface="微软雅黑 Light" panose="020B0502040204020203" charset="-122"/>
                <a:ea typeface="微软雅黑 Light" panose="020B0502040204020203" charset="-122"/>
                <a:sym typeface="+mn-ea"/>
              </a:rPr>
              <a:t>50</a:t>
            </a:r>
            <a:r>
              <a:rPr lang="zh-CN" altLang="en-US" sz="2000" dirty="0">
                <a:latin typeface="微软雅黑 Light" panose="020B0502040204020203" charset="-122"/>
                <a:ea typeface="微软雅黑 Light" panose="020B0502040204020203" charset="-122"/>
                <a:sym typeface="+mn-ea"/>
              </a:rPr>
              <a:t>伏</a:t>
            </a:r>
            <a:r>
              <a:rPr lang="en-US" altLang="zh-CN" sz="2000" dirty="0">
                <a:latin typeface="微软雅黑 Light" panose="020B0502040204020203" charset="-122"/>
                <a:ea typeface="微软雅黑 Light" panose="020B0502040204020203" charset="-122"/>
                <a:sym typeface="+mn-ea"/>
              </a:rPr>
              <a:t>。</a:t>
            </a:r>
            <a:endParaRPr lang="en-US" altLang="zh-CN" sz="2000" dirty="0">
              <a:latin typeface="微软雅黑 Light" panose="020B0502040204020203" charset="-122"/>
              <a:ea typeface="微软雅黑 Light" panose="020B0502040204020203" charset="-122"/>
              <a:sym typeface="+mn-ea"/>
            </a:endParaRPr>
          </a:p>
          <a:p>
            <a:pPr indent="0"/>
            <a:endParaRPr lang="zh-CN" altLang="en-US" sz="2000">
              <a:latin typeface="微软雅黑 Light" panose="020B0502040204020203" charset="-122"/>
              <a:ea typeface="微软雅黑 Light" panose="020B0502040204020203" charset="-122"/>
              <a:cs typeface="微软雅黑 Light" panose="020B0502040204020203"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pic>
        <p:nvPicPr>
          <p:cNvPr id="4" name="图片 3" descr="WPS图片-抠图"/>
          <p:cNvPicPr>
            <a:picLocks noChangeAspect="1"/>
          </p:cNvPicPr>
          <p:nvPr>
            <p:custDataLst>
              <p:tags r:id="rId3"/>
            </p:custDataLst>
          </p:nvPr>
        </p:nvPicPr>
        <p:blipFill>
          <a:blip r:embed="rId4"/>
          <a:stretch>
            <a:fillRect/>
          </a:stretch>
        </p:blipFill>
        <p:spPr>
          <a:xfrm>
            <a:off x="1552575" y="3192780"/>
            <a:ext cx="2821305" cy="2439670"/>
          </a:xfrm>
          <a:prstGeom prst="rect">
            <a:avLst/>
          </a:prstGeom>
        </p:spPr>
      </p:pic>
      <p:pic>
        <p:nvPicPr>
          <p:cNvPr id="7" name="图片 6" descr="WPS图片-抠图"/>
          <p:cNvPicPr>
            <a:picLocks noChangeAspect="1"/>
          </p:cNvPicPr>
          <p:nvPr>
            <p:custDataLst>
              <p:tags r:id="rId5"/>
            </p:custDataLst>
          </p:nvPr>
        </p:nvPicPr>
        <p:blipFill>
          <a:blip r:embed="rId6"/>
          <a:srcRect l="24233" t="14013" r="18238" b="5534"/>
          <a:stretch>
            <a:fillRect/>
          </a:stretch>
        </p:blipFill>
        <p:spPr>
          <a:xfrm>
            <a:off x="5043805" y="3272790"/>
            <a:ext cx="1976120" cy="2474595"/>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7845425" y="3272790"/>
            <a:ext cx="1592580" cy="2359025"/>
          </a:xfrm>
          <a:prstGeom prst="rect">
            <a:avLst/>
          </a:prstGeom>
        </p:spPr>
      </p:pic>
      <p:sp>
        <p:nvSpPr>
          <p:cNvPr id="6" name="文本框 5"/>
          <p:cNvSpPr txBox="1"/>
          <p:nvPr/>
        </p:nvSpPr>
        <p:spPr>
          <a:xfrm>
            <a:off x="4514850" y="5747385"/>
            <a:ext cx="4064000" cy="368300"/>
          </a:xfrm>
          <a:prstGeom prst="rect">
            <a:avLst/>
          </a:prstGeom>
          <a:noFill/>
        </p:spPr>
        <p:txBody>
          <a:bodyPr wrap="square" rtlCol="0">
            <a:spAutoFit/>
          </a:bodyPr>
          <a:p>
            <a:r>
              <a:rPr lang="zh-CN" altLang="en-US">
                <a:latin typeface="微软雅黑 Light" panose="020B0502040204020203" charset="-122"/>
                <a:ea typeface="微软雅黑 Light" panose="020B0502040204020203" charset="-122"/>
              </a:rPr>
              <a:t>湿度敏感器件包装三件套</a:t>
            </a:r>
            <a:endParaRPr lang="zh-CN" altLang="en-US">
              <a:latin typeface="微软雅黑 Light" panose="020B0502040204020203" charset="-122"/>
              <a:ea typeface="微软雅黑 Light" panose="020B0502040204020203" charset="-122"/>
            </a:endParaRPr>
          </a:p>
        </p:txBody>
      </p:sp>
    </p:spTree>
    <p:custDataLst>
      <p:tags r:id="rId9"/>
    </p:custData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a:t>
            </a:r>
            <a:r>
              <a:rPr sz="2200" dirty="0">
                <a:latin typeface="宋体" panose="02010600030101010101" pitchFamily="2" charset="-122"/>
                <a:sym typeface="+mn-ea"/>
              </a:rPr>
              <a:t>背景：</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6" name="文本框 5"/>
          <p:cNvSpPr txBox="1"/>
          <p:nvPr/>
        </p:nvSpPr>
        <p:spPr>
          <a:xfrm>
            <a:off x="5382260" y="4869180"/>
            <a:ext cx="2106930" cy="368300"/>
          </a:xfrm>
          <a:prstGeom prst="rect">
            <a:avLst/>
          </a:prstGeom>
          <a:noFill/>
        </p:spPr>
        <p:txBody>
          <a:bodyPr wrap="square" rtlCol="0">
            <a:spAutoFit/>
          </a:bodyPr>
          <a:p>
            <a:r>
              <a:rPr lang="zh-CN" altLang="en-US">
                <a:latin typeface="微软雅黑 Light" panose="020B0502040204020203" charset="-122"/>
                <a:ea typeface="微软雅黑 Light" panose="020B0502040204020203" charset="-122"/>
              </a:rPr>
              <a:t>常见的元器件包装</a:t>
            </a:r>
            <a:endParaRPr lang="zh-CN" altLang="en-US">
              <a:latin typeface="微软雅黑 Light" panose="020B0502040204020203" charset="-122"/>
              <a:ea typeface="微软雅黑 Light" panose="020B0502040204020203" charset="-122"/>
            </a:endParaRPr>
          </a:p>
        </p:txBody>
      </p:sp>
      <p:pic>
        <p:nvPicPr>
          <p:cNvPr id="8" name="图片 7"/>
          <p:cNvPicPr>
            <a:picLocks noChangeAspect="1"/>
          </p:cNvPicPr>
          <p:nvPr>
            <p:custDataLst>
              <p:tags r:id="rId3"/>
            </p:custDataLst>
          </p:nvPr>
        </p:nvPicPr>
        <p:blipFill>
          <a:blip r:embed="rId4"/>
          <a:stretch>
            <a:fillRect/>
          </a:stretch>
        </p:blipFill>
        <p:spPr>
          <a:xfrm>
            <a:off x="471805" y="2496820"/>
            <a:ext cx="2894330" cy="2171065"/>
          </a:xfrm>
          <a:prstGeom prst="rect">
            <a:avLst/>
          </a:prstGeom>
        </p:spPr>
      </p:pic>
      <p:pic>
        <p:nvPicPr>
          <p:cNvPr id="9" name="图片 8"/>
          <p:cNvPicPr>
            <a:picLocks noChangeAspect="1"/>
          </p:cNvPicPr>
          <p:nvPr>
            <p:custDataLst>
              <p:tags r:id="rId5"/>
            </p:custDataLst>
          </p:nvPr>
        </p:nvPicPr>
        <p:blipFill>
          <a:blip r:embed="rId6"/>
          <a:srcRect r="4937"/>
          <a:stretch>
            <a:fillRect/>
          </a:stretch>
        </p:blipFill>
        <p:spPr>
          <a:xfrm>
            <a:off x="3665220" y="2498725"/>
            <a:ext cx="2750820" cy="2170430"/>
          </a:xfrm>
          <a:prstGeom prst="rect">
            <a:avLst/>
          </a:prstGeom>
        </p:spPr>
      </p:pic>
      <p:pic>
        <p:nvPicPr>
          <p:cNvPr id="10" name="图片 9"/>
          <p:cNvPicPr>
            <a:picLocks noChangeAspect="1"/>
          </p:cNvPicPr>
          <p:nvPr>
            <p:custDataLst>
              <p:tags r:id="rId7"/>
            </p:custDataLst>
          </p:nvPr>
        </p:nvPicPr>
        <p:blipFill>
          <a:blip r:embed="rId8"/>
          <a:srcRect r="13684"/>
          <a:stretch>
            <a:fillRect/>
          </a:stretch>
        </p:blipFill>
        <p:spPr>
          <a:xfrm>
            <a:off x="6621780" y="2498725"/>
            <a:ext cx="2499360" cy="2171700"/>
          </a:xfrm>
          <a:prstGeom prst="rect">
            <a:avLst/>
          </a:prstGeom>
        </p:spPr>
      </p:pic>
      <p:pic>
        <p:nvPicPr>
          <p:cNvPr id="11" name="图片 10"/>
          <p:cNvPicPr>
            <a:picLocks noChangeAspect="1"/>
          </p:cNvPicPr>
          <p:nvPr>
            <p:custDataLst>
              <p:tags r:id="rId9"/>
            </p:custDataLst>
          </p:nvPr>
        </p:nvPicPr>
        <p:blipFill>
          <a:blip r:embed="rId10"/>
          <a:srcRect l="15132" r="10439"/>
          <a:stretch>
            <a:fillRect/>
          </a:stretch>
        </p:blipFill>
        <p:spPr>
          <a:xfrm>
            <a:off x="9373870" y="2498725"/>
            <a:ext cx="2155190" cy="2171700"/>
          </a:xfrm>
          <a:prstGeom prst="rect">
            <a:avLst/>
          </a:prstGeom>
        </p:spPr>
      </p:pic>
    </p:spTree>
    <p:custDataLst>
      <p:tags r:id="rId11"/>
    </p:custData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a:t>
            </a:r>
            <a:r>
              <a:rPr sz="2200" dirty="0">
                <a:latin typeface="宋体" panose="02010600030101010101" pitchFamily="2" charset="-122"/>
                <a:sym typeface="+mn-ea"/>
              </a:rPr>
              <a:t>背景：</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522730" y="2004060"/>
            <a:ext cx="9405620" cy="1424940"/>
          </a:xfrm>
          <a:prstGeom prst="rect">
            <a:avLst/>
          </a:prstGeom>
          <a:noFill/>
          <a:ln w="9525">
            <a:noFill/>
          </a:ln>
        </p:spPr>
        <p:txBody>
          <a:bodyPr wrap="square">
            <a:spAutoFit/>
          </a:bodyPr>
          <a:p>
            <a:pPr indent="0" fontAlgn="auto">
              <a:lnSpc>
                <a:spcPts val="4000"/>
              </a:lnSpc>
            </a:pPr>
            <a:r>
              <a:rPr lang="en-US" sz="2000" dirty="0">
                <a:latin typeface="微软雅黑 Light" panose="020B0502040204020203" charset="-122"/>
                <a:ea typeface="微软雅黑 Light" panose="020B0502040204020203" charset="-122"/>
                <a:sym typeface="+mn-ea"/>
              </a:rPr>
              <a:t>       </a:t>
            </a:r>
            <a:r>
              <a:rPr lang="zh-CN" sz="2000" dirty="0">
                <a:latin typeface="微软雅黑 Light" panose="020B0502040204020203" charset="-122"/>
                <a:ea typeface="微软雅黑 Light" panose="020B0502040204020203" charset="-122"/>
                <a:sym typeface="+mn-ea"/>
              </a:rPr>
              <a:t>同时，有大量（表面或垂直）非均质材料被应用，这些材料用电阻特性表征，都是良好的防静电材料</a:t>
            </a:r>
            <a:r>
              <a:rPr lang="en-US" altLang="zh-CN" sz="2000" dirty="0">
                <a:latin typeface="微软雅黑 Light" panose="020B0502040204020203" charset="-122"/>
                <a:ea typeface="微软雅黑 Light" panose="020B0502040204020203" charset="-122"/>
                <a:sym typeface="+mn-ea"/>
              </a:rPr>
              <a:t>。</a:t>
            </a:r>
            <a:r>
              <a:rPr lang="zh-CN" altLang="en-US" sz="2000" dirty="0">
                <a:latin typeface="微软雅黑 Light" panose="020B0502040204020203" charset="-122"/>
                <a:ea typeface="微软雅黑 Light" panose="020B0502040204020203" charset="-122"/>
                <a:sym typeface="+mn-ea"/>
              </a:rPr>
              <a:t>但是摩擦电压非常高。</a:t>
            </a:r>
            <a:endParaRPr lang="en-US" altLang="zh-CN" sz="2000" dirty="0">
              <a:latin typeface="微软雅黑 Light" panose="020B0502040204020203" charset="-122"/>
              <a:ea typeface="微软雅黑 Light" panose="020B0502040204020203" charset="-122"/>
              <a:sym typeface="+mn-ea"/>
            </a:endParaRPr>
          </a:p>
          <a:p>
            <a:pPr indent="0"/>
            <a:endParaRPr lang="zh-CN" altLang="en-US" sz="2000">
              <a:latin typeface="微软雅黑 Light" panose="020B0502040204020203" charset="-122"/>
              <a:ea typeface="微软雅黑 Light" panose="020B0502040204020203" charset="-122"/>
              <a:cs typeface="微软雅黑 Light" panose="020B0502040204020203"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pic>
        <p:nvPicPr>
          <p:cNvPr id="8" name="图片 7" descr="图片1"/>
          <p:cNvPicPr>
            <a:picLocks noChangeAspect="1"/>
          </p:cNvPicPr>
          <p:nvPr/>
        </p:nvPicPr>
        <p:blipFill>
          <a:blip r:embed="rId3"/>
          <a:stretch>
            <a:fillRect/>
          </a:stretch>
        </p:blipFill>
        <p:spPr>
          <a:xfrm>
            <a:off x="554990" y="3552190"/>
            <a:ext cx="2362200" cy="2371725"/>
          </a:xfrm>
          <a:prstGeom prst="rect">
            <a:avLst/>
          </a:prstGeom>
        </p:spPr>
      </p:pic>
      <p:pic>
        <p:nvPicPr>
          <p:cNvPr id="9" name="图片 8"/>
          <p:cNvPicPr>
            <a:picLocks noChangeAspect="1"/>
          </p:cNvPicPr>
          <p:nvPr>
            <p:custDataLst>
              <p:tags r:id="rId4"/>
            </p:custDataLst>
          </p:nvPr>
        </p:nvPicPr>
        <p:blipFill>
          <a:blip r:embed="rId5"/>
          <a:srcRect r="50109" b="3923"/>
          <a:stretch>
            <a:fillRect/>
          </a:stretch>
        </p:blipFill>
        <p:spPr>
          <a:xfrm>
            <a:off x="2979420" y="3428365"/>
            <a:ext cx="2438400" cy="2495550"/>
          </a:xfrm>
          <a:prstGeom prst="rect">
            <a:avLst/>
          </a:prstGeom>
        </p:spPr>
      </p:pic>
      <p:pic>
        <p:nvPicPr>
          <p:cNvPr id="10" name="图片 9"/>
          <p:cNvPicPr>
            <a:picLocks noChangeAspect="1"/>
          </p:cNvPicPr>
          <p:nvPr>
            <p:custDataLst>
              <p:tags r:id="rId6"/>
            </p:custDataLst>
          </p:nvPr>
        </p:nvPicPr>
        <p:blipFill>
          <a:blip r:embed="rId7"/>
          <a:srcRect r="2853"/>
          <a:stretch>
            <a:fillRect/>
          </a:stretch>
        </p:blipFill>
        <p:spPr>
          <a:xfrm>
            <a:off x="5666740" y="3429000"/>
            <a:ext cx="2775585" cy="2494915"/>
          </a:xfrm>
          <a:prstGeom prst="rect">
            <a:avLst/>
          </a:prstGeom>
        </p:spPr>
      </p:pic>
      <p:pic>
        <p:nvPicPr>
          <p:cNvPr id="11" name="图片 10" descr="防静电网格袋"/>
          <p:cNvPicPr>
            <a:picLocks noChangeAspect="1"/>
          </p:cNvPicPr>
          <p:nvPr/>
        </p:nvPicPr>
        <p:blipFill>
          <a:blip r:embed="rId8"/>
          <a:srcRect l="9115" r="11427"/>
          <a:stretch>
            <a:fillRect/>
          </a:stretch>
        </p:blipFill>
        <p:spPr>
          <a:xfrm>
            <a:off x="8636635" y="3428365"/>
            <a:ext cx="2728595" cy="2495550"/>
          </a:xfrm>
          <a:prstGeom prst="rect">
            <a:avLst/>
          </a:prstGeom>
        </p:spPr>
      </p:pic>
    </p:spTree>
    <p:custDataLst>
      <p:tags r:id="rId9"/>
    </p:custData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a:t>
            </a:r>
            <a:r>
              <a:rPr sz="2200" dirty="0">
                <a:latin typeface="宋体" panose="02010600030101010101" pitchFamily="2" charset="-122"/>
                <a:sym typeface="+mn-ea"/>
              </a:rPr>
              <a:t>背景：</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00" name="文本框 99"/>
          <p:cNvSpPr txBox="1"/>
          <p:nvPr/>
        </p:nvSpPr>
        <p:spPr>
          <a:xfrm>
            <a:off x="1522730" y="2004060"/>
            <a:ext cx="9405620" cy="1116965"/>
          </a:xfrm>
          <a:prstGeom prst="rect">
            <a:avLst/>
          </a:prstGeom>
          <a:noFill/>
          <a:ln w="9525">
            <a:noFill/>
          </a:ln>
        </p:spPr>
        <p:txBody>
          <a:bodyPr wrap="square">
            <a:spAutoFit/>
          </a:bodyPr>
          <a:p>
            <a:pPr indent="0" fontAlgn="auto">
              <a:lnSpc>
                <a:spcPts val="4000"/>
              </a:lnSpc>
            </a:pPr>
            <a:r>
              <a:rPr lang="en-US" sz="2000" dirty="0">
                <a:latin typeface="微软雅黑 Light" panose="020B0502040204020203" charset="-122"/>
                <a:ea typeface="微软雅黑 Light" panose="020B0502040204020203" charset="-122"/>
                <a:sym typeface="+mn-ea"/>
              </a:rPr>
              <a:t>       </a:t>
            </a:r>
            <a:r>
              <a:rPr sz="2000" dirty="0">
                <a:latin typeface="微软雅黑 Light" panose="020B0502040204020203" charset="-122"/>
                <a:ea typeface="微软雅黑 Light" panose="020B0502040204020203" charset="-122"/>
                <a:sym typeface="+mn-ea"/>
              </a:rPr>
              <a:t>我们已经习惯用电阻值来评定防静电产品的性能，忽视了材料摩擦带电这一重要的物性参数。</a:t>
            </a:r>
            <a:endParaRPr sz="2000" dirty="0">
              <a:latin typeface="微软雅黑 Light" panose="020B0502040204020203" charset="-122"/>
              <a:ea typeface="微软雅黑 Light" panose="020B0502040204020203" charset="-122"/>
              <a:sym typeface="+mn-ea"/>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pic>
        <p:nvPicPr>
          <p:cNvPr id="7" name="图片 2"/>
          <p:cNvPicPr>
            <a:picLocks noChangeAspect="1"/>
          </p:cNvPicPr>
          <p:nvPr>
            <p:custDataLst>
              <p:tags r:id="rId3"/>
            </p:custDataLst>
          </p:nvPr>
        </p:nvPicPr>
        <p:blipFill>
          <a:blip r:embed="rId4"/>
          <a:stretch>
            <a:fillRect/>
          </a:stretch>
        </p:blipFill>
        <p:spPr>
          <a:xfrm>
            <a:off x="1396365" y="3244215"/>
            <a:ext cx="9939020" cy="2259330"/>
          </a:xfrm>
          <a:prstGeom prst="rect">
            <a:avLst/>
          </a:prstGeom>
          <a:noFill/>
          <a:ln>
            <a:noFill/>
          </a:ln>
        </p:spPr>
      </p:pic>
    </p:spTree>
    <p:custDataLst>
      <p:tags r:id="rId5"/>
    </p:custData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sym typeface="+mn-ea"/>
              </a:rPr>
              <a:t>一、</a:t>
            </a:r>
            <a:r>
              <a:rPr sz="2200" dirty="0">
                <a:latin typeface="宋体" panose="02010600030101010101" pitchFamily="2" charset="-122"/>
                <a:sym typeface="+mn-ea"/>
              </a:rPr>
              <a:t>背景：</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8" name="TextBox 8"/>
          <p:cNvSpPr txBox="1"/>
          <p:nvPr>
            <p:custDataLst>
              <p:tags r:id="rId2"/>
            </p:custDataLst>
          </p:nvPr>
        </p:nvSpPr>
        <p:spPr>
          <a:xfrm>
            <a:off x="1496695" y="1931670"/>
            <a:ext cx="7347585" cy="579755"/>
          </a:xfrm>
          <a:prstGeom prst="rect">
            <a:avLst/>
          </a:prstGeom>
        </p:spPr>
        <p:txBody>
          <a:bodyPr lIns="95250" tIns="95250" rIns="47625" bIns="95250" rtlCol="0" anchor="t"/>
          <a:p>
            <a:pPr lvl="0" indent="0">
              <a:lnSpc>
                <a:spcPct val="120000"/>
              </a:lnSpc>
              <a:buFont typeface="Arial" panose="020B0604020202020204"/>
              <a:buNone/>
            </a:pPr>
            <a:r>
              <a:rPr 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这可以算是防静电产品吗？</a:t>
            </a:r>
            <a:endParaRPr 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3"/>
            </p:custDataLst>
          </p:nvPr>
        </p:nvPicPr>
        <p:blipFill>
          <a:blip r:embed="rId4"/>
          <a:stretch>
            <a:fillRect/>
          </a:stretch>
        </p:blipFill>
        <p:spPr>
          <a:xfrm>
            <a:off x="1286510" y="2482215"/>
            <a:ext cx="2827655" cy="3769995"/>
          </a:xfrm>
          <a:prstGeom prst="rect">
            <a:avLst/>
          </a:prstGeom>
        </p:spPr>
      </p:pic>
      <p:pic>
        <p:nvPicPr>
          <p:cNvPr id="50" name="图片 49"/>
          <p:cNvPicPr>
            <a:picLocks noChangeAspect="1"/>
          </p:cNvPicPr>
          <p:nvPr>
            <p:custDataLst>
              <p:tags r:id="rId5"/>
            </p:custDataLst>
          </p:nvPr>
        </p:nvPicPr>
        <p:blipFill>
          <a:blip r:embed="rId6"/>
          <a:stretch>
            <a:fillRect/>
          </a:stretch>
        </p:blipFill>
        <p:spPr>
          <a:xfrm>
            <a:off x="4258310" y="2511425"/>
            <a:ext cx="2805430" cy="3740785"/>
          </a:xfrm>
          <a:prstGeom prst="rect">
            <a:avLst/>
          </a:prstGeom>
        </p:spPr>
      </p:pic>
      <p:pic>
        <p:nvPicPr>
          <p:cNvPr id="51" name="图片 50" descr="防静电网格袋"/>
          <p:cNvPicPr>
            <a:picLocks noChangeAspect="1"/>
          </p:cNvPicPr>
          <p:nvPr>
            <p:custDataLst>
              <p:tags r:id="rId7"/>
            </p:custDataLst>
          </p:nvPr>
        </p:nvPicPr>
        <p:blipFill>
          <a:blip r:embed="rId8"/>
          <a:srcRect l="9115" r="11427"/>
          <a:stretch>
            <a:fillRect/>
          </a:stretch>
        </p:blipFill>
        <p:spPr>
          <a:xfrm>
            <a:off x="7491095" y="2366645"/>
            <a:ext cx="4121785" cy="3770630"/>
          </a:xfrm>
          <a:prstGeom prst="rect">
            <a:avLst/>
          </a:prstGeom>
        </p:spPr>
      </p:pic>
    </p:spTree>
    <p:custDataLst>
      <p:tags r:id="rId9"/>
    </p:custData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a:t>
            </a:r>
            <a:r>
              <a:rPr sz="2200" dirty="0">
                <a:latin typeface="宋体" panose="02010600030101010101" pitchFamily="2" charset="-122"/>
                <a:sym typeface="+mn-ea"/>
              </a:rPr>
              <a:t>背景：</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Text Box 2"/>
          <p:cNvSpPr txBox="1">
            <a:spLocks noChangeArrowheads="1"/>
          </p:cNvSpPr>
          <p:nvPr>
            <p:custDataLst>
              <p:tags r:id="rId2"/>
            </p:custDataLst>
          </p:nvPr>
        </p:nvSpPr>
        <p:spPr bwMode="auto">
          <a:xfrm>
            <a:off x="904875" y="516255"/>
            <a:ext cx="10379075"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GB/T</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42719-2023 平面材料摩擦带电电压检测方法</a:t>
            </a:r>
            <a:r>
              <a:rPr lang="en-US" sz="2800" spc="250" dirty="0">
                <a:solidFill>
                  <a:schemeClr val="accent1"/>
                </a:solidFill>
                <a:effectLst>
                  <a:outerShdw blurRad="38100" dist="25400" dir="5400000" algn="ctr" rotWithShape="0">
                    <a:srgbClr val="6E747A">
                      <a:alpha val="43000"/>
                    </a:srgbClr>
                  </a:outerShdw>
                </a:effectLst>
                <a:uFillTx/>
                <a:sym typeface="+mn-ea"/>
              </a:rPr>
              <a:t> </a:t>
            </a:r>
            <a:r>
              <a:rPr sz="2800" spc="250" dirty="0">
                <a:solidFill>
                  <a:schemeClr val="accent1"/>
                </a:solidFill>
                <a:effectLst>
                  <a:outerShdw blurRad="38100" dist="25400" dir="5400000" algn="ctr" rotWithShape="0">
                    <a:srgbClr val="6E747A">
                      <a:alpha val="43000"/>
                    </a:srgbClr>
                  </a:outerShdw>
                </a:effectLst>
                <a:uFillTx/>
                <a:sym typeface="+mn-ea"/>
              </a:rPr>
              <a:t>解读</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pic>
        <p:nvPicPr>
          <p:cNvPr id="4" name="图片 3" descr="环形电极"/>
          <p:cNvPicPr>
            <a:picLocks noChangeAspect="1"/>
          </p:cNvPicPr>
          <p:nvPr/>
        </p:nvPicPr>
        <p:blipFill>
          <a:blip r:embed="rId3"/>
          <a:stretch>
            <a:fillRect/>
          </a:stretch>
        </p:blipFill>
        <p:spPr>
          <a:xfrm>
            <a:off x="2538730" y="2154555"/>
            <a:ext cx="3034030" cy="3048635"/>
          </a:xfrm>
          <a:prstGeom prst="rect">
            <a:avLst/>
          </a:prstGeom>
        </p:spPr>
      </p:pic>
      <p:pic>
        <p:nvPicPr>
          <p:cNvPr id="5" name="图片 4" descr="平行电极"/>
          <p:cNvPicPr>
            <a:picLocks noChangeAspect="1"/>
          </p:cNvPicPr>
          <p:nvPr/>
        </p:nvPicPr>
        <p:blipFill>
          <a:blip r:embed="rId4"/>
          <a:stretch>
            <a:fillRect/>
          </a:stretch>
        </p:blipFill>
        <p:spPr>
          <a:xfrm>
            <a:off x="6598285" y="2022475"/>
            <a:ext cx="1710690" cy="3180715"/>
          </a:xfrm>
          <a:prstGeom prst="rect">
            <a:avLst/>
          </a:prstGeom>
        </p:spPr>
      </p:pic>
      <p:sp>
        <p:nvSpPr>
          <p:cNvPr id="12" name="文本框 11"/>
          <p:cNvSpPr txBox="1"/>
          <p:nvPr/>
        </p:nvSpPr>
        <p:spPr>
          <a:xfrm>
            <a:off x="7061835" y="5383530"/>
            <a:ext cx="1247775" cy="368300"/>
          </a:xfrm>
          <a:prstGeom prst="rect">
            <a:avLst/>
          </a:prstGeom>
          <a:noFill/>
        </p:spPr>
        <p:txBody>
          <a:bodyPr wrap="square" rtlCol="0" anchor="t">
            <a:spAutoFit/>
          </a:bodyPr>
          <a:p>
            <a:r>
              <a:rPr lang="zh-CN" altLang="en-US">
                <a:latin typeface="微软雅黑 Light" panose="020B0502040204020203" charset="-122"/>
                <a:ea typeface="微软雅黑 Light" panose="020B0502040204020203" charset="-122"/>
              </a:rPr>
              <a:t>平行电极</a:t>
            </a:r>
            <a:endParaRPr lang="zh-CN" altLang="en-US">
              <a:latin typeface="微软雅黑 Light" panose="020B0502040204020203" charset="-122"/>
              <a:ea typeface="微软雅黑 Light" panose="020B0502040204020203" charset="-122"/>
            </a:endParaRPr>
          </a:p>
        </p:txBody>
      </p:sp>
      <p:sp>
        <p:nvSpPr>
          <p:cNvPr id="13" name="文本框 12"/>
          <p:cNvSpPr txBox="1"/>
          <p:nvPr/>
        </p:nvSpPr>
        <p:spPr>
          <a:xfrm>
            <a:off x="3543300" y="5335270"/>
            <a:ext cx="1171575" cy="368300"/>
          </a:xfrm>
          <a:prstGeom prst="rect">
            <a:avLst/>
          </a:prstGeom>
          <a:noFill/>
        </p:spPr>
        <p:txBody>
          <a:bodyPr wrap="square" rtlCol="0" anchor="t">
            <a:spAutoFit/>
          </a:bodyPr>
          <a:p>
            <a:r>
              <a:rPr lang="zh-CN" altLang="en-US">
                <a:latin typeface="微软雅黑 Light" panose="020B0502040204020203" charset="-122"/>
                <a:ea typeface="微软雅黑 Light" panose="020B0502040204020203" charset="-122"/>
              </a:rPr>
              <a:t>环形电极</a:t>
            </a:r>
            <a:endParaRPr lang="zh-CN" altLang="en-US">
              <a:latin typeface="微软雅黑 Light" panose="020B0502040204020203" charset="-122"/>
              <a:ea typeface="微软雅黑 Light" panose="020B0502040204020203" charset="-122"/>
            </a:endParaRPr>
          </a:p>
        </p:txBody>
      </p:sp>
    </p:spTree>
    <p:custDataLst>
      <p:tags r:id="rId5"/>
    </p:custDataLst>
  </p:cSld>
  <p:clrMapOvr>
    <a:masterClrMapping/>
  </p:clrMapOvr>
  <p:transition spd="slow">
    <p:wipe/>
  </p:transition>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10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Lst>
</file>

<file path=ppt/tags/tag10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4*i*2"/>
  <p:tag name="KSO_WM_UNIT_LAYERLEVEL" val="1"/>
  <p:tag name="KSO_WM_TAG_VERSION" val="1.0"/>
  <p:tag name="KSO_WM_BEAUTIFY_FLAG" val="#wm#"/>
</p:tagLst>
</file>

<file path=ppt/tags/tag10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Lst>
</file>

<file path=ppt/tags/tag10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1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Lst>
</file>

<file path=ppt/tags/tag11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Lst>
</file>

<file path=ppt/tags/tag11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Lst>
</file>

<file path=ppt/tags/tag11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Lst>
</file>

<file path=ppt/tags/tag12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Lst>
</file>

<file path=ppt/tags/tag12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6*i*3"/>
  <p:tag name="KSO_WM_UNIT_LAYERLEVEL" val="1"/>
  <p:tag name="KSO_WM_TAG_VERSION" val="1.0"/>
  <p:tag name="KSO_WM_BEAUTIFY_FLAG" val="#wm#"/>
</p:tagLst>
</file>

<file path=ppt/tags/tag12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3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8*i*2"/>
  <p:tag name="KSO_WM_UNIT_LAYERLEVEL" val="1"/>
  <p:tag name="KSO_WM_TAG_VERSION" val="1.0"/>
  <p:tag name="KSO_WM_BEAUTIFY_FLAG" val="#wm#"/>
</p:tagLst>
</file>

<file path=ppt/tags/tag14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8*i*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4"/>
  <p:tag name="KSO_WM_UNIT_ID" val="_18*i*4"/>
  <p:tag name="KSO_WM_UNIT_LAYERLEVEL" val="1"/>
  <p:tag name="KSO_WM_TAG_VERSION" val="1.0"/>
  <p:tag name="KSO_WM_BEAUTIFY_FLAG" val="#wm#"/>
</p:tagLst>
</file>

<file path=ppt/tags/tag15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8*i*5"/>
  <p:tag name="KSO_WM_UNIT_LAYERLEVEL" val="1"/>
  <p:tag name="KSO_WM_TAG_VERSION" val="1.0"/>
  <p:tag name="KSO_WM_BEAUTIFY_FLAG" val="#wm#"/>
</p:tagLst>
</file>

<file path=ppt/tags/tag15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44"/>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4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3.xml><?xml version="1.0" encoding="utf-8"?>
<p:tagLst xmlns:p="http://schemas.openxmlformats.org/presentationml/2006/main">
  <p:tag name="KSO_WM_UNIT_SHOW_EDIT_AREA_INDICATION" val="0"/>
  <p:tag name="KSO_WM_TEMPLATE_THUMBS_INDEX" val="1、4、7、8、10、11、13、15"/>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2544"/>
</p:tagLst>
</file>

<file path=ppt/tags/tag164.xml><?xml version="1.0" encoding="utf-8"?>
<p:tagLst xmlns:p="http://schemas.openxmlformats.org/presentationml/2006/main">
  <p:tag name="TIMING" val="|0.5|14.3"/>
  <p:tag name="KSO_WM_TEMPLATE_CATEGORY" val="custom"/>
  <p:tag name="KSO_WM_TEMPLATE_INDEX" val="20202544"/>
</p:tagLst>
</file>

<file path=ppt/tags/tag165.xml><?xml version="1.0" encoding="utf-8"?>
<p:tagLst xmlns:p="http://schemas.openxmlformats.org/presentationml/2006/main">
  <p:tag name="TIMING" val="|0.5|14.3"/>
  <p:tag name="KSO_WM_TEMPLATE_CATEGORY" val="custom"/>
  <p:tag name="KSO_WM_TEMPLATE_INDEX" val="20202544"/>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TIMING" val="|0.5|14.3"/>
  <p:tag name="KSO_WM_TEMPLATE_CATEGORY" val="custom"/>
  <p:tag name="KSO_WM_TEMPLATE_INDEX" val="20202544"/>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TIMING" val="|0.5|14.3"/>
  <p:tag name="KSO_WM_TEMPLATE_CATEGORY" val="custom"/>
  <p:tag name="KSO_WM_TEMPLATE_INDEX" val="20202544"/>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TIMING" val="|0.5|14.3"/>
  <p:tag name="KSO_WM_TEMPLATE_CATEGORY" val="custom"/>
  <p:tag name="KSO_WM_TEMPLATE_INDEX" val="20202544"/>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TIMING" val="|0.5|14.3"/>
  <p:tag name="KSO_WM_TEMPLATE_CATEGORY" val="custom"/>
  <p:tag name="KSO_WM_TEMPLATE_INDEX" val="20202544"/>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TIMING" val="|0.5|14.3"/>
  <p:tag name="KSO_WM_TEMPLATE_CATEGORY" val="custom"/>
  <p:tag name="KSO_WM_TEMPLATE_INDEX" val="20202544"/>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TIMING" val="|0.5|14.3"/>
  <p:tag name="KSO_WM_TEMPLATE_CATEGORY" val="custom"/>
  <p:tag name="KSO_WM_TEMPLATE_INDEX" val="20202544"/>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TIMING" val="|0.5|14.3"/>
  <p:tag name="KSO_WM_TEMPLATE_CATEGORY" val="custom"/>
  <p:tag name="KSO_WM_TEMPLATE_INDEX" val="20202544"/>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TIMING" val="|0.5|14.3"/>
  <p:tag name="KSO_WM_TEMPLATE_CATEGORY" val="custom"/>
  <p:tag name="KSO_WM_TEMPLATE_INDEX" val="20202544"/>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TIMING" val="|0.5|14.3"/>
  <p:tag name="KSO_WM_TEMPLATE_CATEGORY" val="custom"/>
  <p:tag name="KSO_WM_TEMPLATE_INDEX" val="20202544"/>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TIMING" val="|0.5|14.3"/>
  <p:tag name="KSO_WM_TEMPLATE_CATEGORY" val="custom"/>
  <p:tag name="KSO_WM_TEMPLATE_INDEX" val="20202544"/>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TIMING" val="|0.5|14.3"/>
  <p:tag name="KSO_WM_TEMPLATE_CATEGORY" val="custom"/>
  <p:tag name="KSO_WM_TEMPLATE_INDEX" val="20202544"/>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TIMING" val="|0.5|14.3"/>
  <p:tag name="KSO_WM_TEMPLATE_CATEGORY" val="custom"/>
  <p:tag name="KSO_WM_TEMPLATE_INDEX" val="20202544"/>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TABLE_ENDDRAG_ORIGIN_RECT" val="581*162"/>
  <p:tag name="TABLE_ENDDRAG_RECT" val="153*285*581*16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TIMING" val="|0.5|14.3"/>
  <p:tag name="KSO_WM_TEMPLATE_CATEGORY" val="custom"/>
  <p:tag name="KSO_WM_TEMPLATE_INDEX" val="20202544"/>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TIMING" val="|0.5|14.3"/>
  <p:tag name="KSO_WM_TEMPLATE_CATEGORY" val="custom"/>
  <p:tag name="KSO_WM_TEMPLATE_INDEX" val="20202544"/>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TIMING" val="|0.5|14.3"/>
  <p:tag name="KSO_WM_TEMPLATE_CATEGORY" val="custom"/>
  <p:tag name="KSO_WM_TEMPLATE_INDEX" val="20202544"/>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TIMING" val="|0.5|14.3"/>
  <p:tag name="KSO_WM_TEMPLATE_CATEGORY" val="custom"/>
  <p:tag name="KSO_WM_TEMPLATE_INDEX" val="20202544"/>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TIMING" val="|0.5|14.3"/>
  <p:tag name="KSO_WM_TEMPLATE_CATEGORY" val="custom"/>
  <p:tag name="KSO_WM_TEMPLATE_INDEX" val="20202544"/>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TIMING" val="|0.5|14.3"/>
  <p:tag name="KSO_WM_TEMPLATE_CATEGORY" val="custom"/>
  <p:tag name="KSO_WM_TEMPLATE_INDEX" val="20202544"/>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TIMING" val="|0.5|14.3"/>
  <p:tag name="KSO_WM_TEMPLATE_CATEGORY" val="custom"/>
  <p:tag name="KSO_WM_TEMPLATE_INDEX" val="20202544"/>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TABLE_ENDDRAG_ORIGIN_RECT" val="427*111"/>
  <p:tag name="TABLE_ENDDRAG_RECT" val="163*305*427*111"/>
</p:tagLst>
</file>

<file path=ppt/tags/tag231.xml><?xml version="1.0" encoding="utf-8"?>
<p:tagLst xmlns:p="http://schemas.openxmlformats.org/presentationml/2006/main">
  <p:tag name="TIMING" val="|0.5|14.3"/>
  <p:tag name="KSO_WM_TEMPLATE_CATEGORY" val="custom"/>
  <p:tag name="KSO_WM_TEMPLATE_INDEX" val="20202544"/>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TIMING" val="|0.5|14.3"/>
  <p:tag name="KSO_WM_TEMPLATE_CATEGORY" val="custom"/>
  <p:tag name="KSO_WM_TEMPLATE_INDEX" val="20202544"/>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TIMING" val="|0.5|14.3"/>
  <p:tag name="KSO_WM_TEMPLATE_CATEGORY" val="custom"/>
  <p:tag name="KSO_WM_TEMPLATE_INDEX" val="20202544"/>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TIMING" val="|0.5|14.3"/>
  <p:tag name="KSO_WM_TEMPLATE_CATEGORY" val="custom"/>
  <p:tag name="KSO_WM_TEMPLATE_INDEX" val="20202544"/>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TIMING" val="|0.5|14.3"/>
  <p:tag name="KSO_WM_TEMPLATE_CATEGORY" val="custom"/>
  <p:tag name="KSO_WM_TEMPLATE_INDEX" val="20202544"/>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TIMING" val="|0.5|14.3"/>
  <p:tag name="KSO_WM_TEMPLATE_CATEGORY" val="custom"/>
  <p:tag name="KSO_WM_TEMPLATE_INDEX" val="20202544"/>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TIMING" val="|0.5|14.3"/>
  <p:tag name="KSO_WM_TEMPLATE_CATEGORY" val="custom"/>
  <p:tag name="KSO_WM_TEMPLATE_INDEX" val="2020254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TIMING" val="|0.5|14.3"/>
  <p:tag name="KSO_WM_TEMPLATE_CATEGORY" val="custom"/>
  <p:tag name="KSO_WM_TEMPLATE_INDEX" val="20202544"/>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TIMING" val="|0.5|14.3"/>
  <p:tag name="KSO_WM_TEMPLATE_CATEGORY" val="custom"/>
  <p:tag name="KSO_WM_TEMPLATE_INDEX" val="20202544"/>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TIMING" val="|0.5|14.3"/>
  <p:tag name="KSO_WM_TEMPLATE_CATEGORY" val="custom"/>
  <p:tag name="KSO_WM_TEMPLATE_INDEX" val="20202544"/>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TIMING" val="|0.5|14.3"/>
  <p:tag name="KSO_WM_TEMPLATE_CATEGORY" val="custom"/>
  <p:tag name="KSO_WM_TEMPLATE_INDEX" val="20202544"/>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TIMING" val="|0.5|14.3"/>
  <p:tag name="KSO_WM_TEMPLATE_CATEGORY" val="custom"/>
  <p:tag name="KSO_WM_TEMPLATE_INDEX" val="20202544"/>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TIMING" val="|0.5|14.3"/>
  <p:tag name="KSO_WM_TEMPLATE_CATEGORY" val="custom"/>
  <p:tag name="KSO_WM_TEMPLATE_INDEX" val="20202544"/>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TIMING" val="|0.5|14.3"/>
  <p:tag name="KSO_WM_TEMPLATE_CATEGORY" val="custom"/>
  <p:tag name="KSO_WM_TEMPLATE_INDEX" val="20202544"/>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TIMING" val="|0.5|14.3"/>
  <p:tag name="KSO_WM_TEMPLATE_CATEGORY" val="custom"/>
  <p:tag name="KSO_WM_TEMPLATE_INDEX" val="20202544"/>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TIMING" val="|0.5|14.3"/>
  <p:tag name="KSO_WM_TEMPLATE_CATEGORY" val="custom"/>
  <p:tag name="KSO_WM_TEMPLATE_INDEX" val="20202544"/>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MEDIACOVER_FLAG" val="1"/>
  <p:tag name="KSO_WM_UNIT_MEDIACOVER_BTN_STATE" val="1"/>
  <p:tag name="KSO_WM_UNIT_MEDIACOVER_BTNRECT" val="5729*3132*390*39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TIMING" val="|0.5|14.3"/>
  <p:tag name="KSO_WM_TEMPLATE_CATEGORY" val="custom"/>
  <p:tag name="KSO_WM_TEMPLATE_INDEX" val="20202544"/>
</p:tagLst>
</file>

<file path=ppt/tags/tag281.xml><?xml version="1.0" encoding="utf-8"?>
<p:tagLst xmlns:p="http://schemas.openxmlformats.org/presentationml/2006/main">
  <p:tag name="TIMING" val="|0.5|14.3"/>
  <p:tag name="KSO_WM_TEMPLATE_CATEGORY" val="custom"/>
  <p:tag name="KSO_WM_TEMPLATE_INDEX" val="20202544"/>
</p:tagLst>
</file>

<file path=ppt/tags/tag282.xml><?xml version="1.0" encoding="utf-8"?>
<p:tagLst xmlns:p="http://schemas.openxmlformats.org/presentationml/2006/main">
  <p:tag name="commondata" val="eyJoZGlkIjoiZmIzNTU3NDI2OWRiYzU5OTkyMjdlYTg5ZGJjOTNjNDEifQ=="/>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Lst>
</file>

<file path=ppt/tags/tag8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Lst>
</file>

<file path=ppt/tags/tag9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9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Lst>
</file>

<file path=ppt/tags/tag9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3*i*3"/>
  <p:tag name="KSO_WM_UNIT_LAYERLEVEL" val="1"/>
  <p:tag name="KSO_WM_TAG_VERSION" val="1.0"/>
  <p:tag name="KSO_WM_BEAUTIFY_FLAG" val="#wm#"/>
</p:tagLst>
</file>

<file path=ppt/tags/tag9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4"/>
  <p:tag name="KSO_WM_UNIT_ID" val="_13*i*4"/>
  <p:tag name="KSO_WM_UNIT_LAYERLEVEL" val="1"/>
  <p:tag name="KSO_WM_TAG_VERSION" val="1.0"/>
  <p:tag name="KSO_WM_BEAUTIFY_FLAG" val="#wm#"/>
</p:tagLst>
</file>

<file path=ppt/tags/tag9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24">
      <a:dk1>
        <a:srgbClr val="000000"/>
      </a:dk1>
      <a:lt1>
        <a:srgbClr val="FFFFFF"/>
      </a:lt1>
      <a:dk2>
        <a:srgbClr val="F2F2F2"/>
      </a:dk2>
      <a:lt2>
        <a:srgbClr val="FFFFFF"/>
      </a:lt2>
      <a:accent1>
        <a:srgbClr val="6EACF7"/>
      </a:accent1>
      <a:accent2>
        <a:srgbClr val="8CA2E6"/>
      </a:accent2>
      <a:accent3>
        <a:srgbClr val="A595D7"/>
      </a:accent3>
      <a:accent4>
        <a:srgbClr val="BC86C8"/>
      </a:accent4>
      <a:accent5>
        <a:srgbClr val="D676B9"/>
      </a:accent5>
      <a:accent6>
        <a:srgbClr val="F166AC"/>
      </a:accent6>
      <a:hlink>
        <a:srgbClr val="658BD5"/>
      </a:hlink>
      <a:folHlink>
        <a:srgbClr val="9F69A3"/>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4778</Words>
  <Application>WPS 演示</Application>
  <PresentationFormat>宽屏</PresentationFormat>
  <Paragraphs>444</Paragraphs>
  <Slides>39</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39</vt:i4>
      </vt:variant>
    </vt:vector>
  </HeadingPairs>
  <TitlesOfParts>
    <vt:vector size="53" baseType="lpstr">
      <vt:lpstr>Arial</vt:lpstr>
      <vt:lpstr>宋体</vt:lpstr>
      <vt:lpstr>Wingdings</vt:lpstr>
      <vt:lpstr>微软雅黑</vt:lpstr>
      <vt:lpstr>汉仪旗黑-85S</vt:lpstr>
      <vt:lpstr>Viner Hand ITC</vt:lpstr>
      <vt:lpstr>Verdana</vt:lpstr>
      <vt:lpstr>幼圆</vt:lpstr>
      <vt:lpstr>微软雅黑 Light</vt:lpstr>
      <vt:lpstr>Arial Unicode MS</vt:lpstr>
      <vt:lpstr>Calibri</vt:lpstr>
      <vt:lpstr>Mongolian Baiti</vt:lpstr>
      <vt:lpstr>Arial</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Huang jh</dc:creator>
  <cp:lastModifiedBy>黄建华</cp:lastModifiedBy>
  <cp:revision>156</cp:revision>
  <dcterms:created xsi:type="dcterms:W3CDTF">2019-06-19T02:08:00Z</dcterms:created>
  <dcterms:modified xsi:type="dcterms:W3CDTF">2023-12-12T18:04:38Z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2052-12.1.0.15990</vt:lpwstr>
  </property>
  <property fmtid="{D5CDD505-2E9C-101B-9397-08002B2CF9AE}" pid="3" name="ICV">
    <vt:lpwstr>60EF864B97134485AD99D70B1D8C91FB_13</vt:lpwstr>
  </property>
</Properties>
</file>