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0" r:id="rId3"/>
    <p:sldId id="265" r:id="rId4"/>
    <p:sldId id="266"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5" r:id="rId18"/>
    <p:sldId id="304" r:id="rId19"/>
    <p:sldId id="306" r:id="rId20"/>
    <p:sldId id="307" r:id="rId21"/>
    <p:sldId id="308" r:id="rId22"/>
    <p:sldId id="309" r:id="rId23"/>
    <p:sldId id="310" r:id="rId24"/>
    <p:sldId id="311" r:id="rId25"/>
    <p:sldId id="312" r:id="rId26"/>
    <p:sldId id="313" r:id="rId27"/>
    <p:sldId id="286"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7" userDrawn="1">
          <p15:clr>
            <a:srgbClr val="A4A3A4"/>
          </p15:clr>
        </p15:guide>
        <p15:guide id="2" pos="38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87"/>
        <p:guide pos="382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190.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0" Type="http://schemas.openxmlformats.org/officeDocument/2006/relationships/tags" Target="../tags/tag103.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0" Type="http://schemas.openxmlformats.org/officeDocument/2006/relationships/tags" Target="../tags/tag3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0" Type="http://schemas.openxmlformats.org/officeDocument/2006/relationships/tags" Target="../tags/tag6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任意形状 24"/>
          <p:cNvSpPr/>
          <p:nvPr>
            <p:custDataLst>
              <p:tags r:id="rId2"/>
            </p:custDataLst>
          </p:nvPr>
        </p:nvSpPr>
        <p:spPr>
          <a:xfrm>
            <a:off x="0" y="3921792"/>
            <a:ext cx="3691856" cy="2936208"/>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8" name="任意多边形: 形状 7"/>
          <p:cNvSpPr/>
          <p:nvPr>
            <p:custDataLst>
              <p:tags r:id="rId3"/>
            </p:custDataLst>
          </p:nvPr>
        </p:nvSpPr>
        <p:spPr>
          <a:xfrm>
            <a:off x="9516687" y="1"/>
            <a:ext cx="2675313" cy="4553409"/>
          </a:xfrm>
          <a:custGeom>
            <a:avLst/>
            <a:gdLst>
              <a:gd name="connsiteX0" fmla="*/ 1525850 w 2675313"/>
              <a:gd name="connsiteY0" fmla="*/ 0 h 4553409"/>
              <a:gd name="connsiteX1" fmla="*/ 2675313 w 2675313"/>
              <a:gd name="connsiteY1" fmla="*/ 0 h 4553409"/>
              <a:gd name="connsiteX2" fmla="*/ 2675313 w 2675313"/>
              <a:gd name="connsiteY2" fmla="*/ 4528772 h 4553409"/>
              <a:gd name="connsiteX3" fmla="*/ 2593476 w 2675313"/>
              <a:gd name="connsiteY3" fmla="*/ 4541261 h 4553409"/>
              <a:gd name="connsiteX4" fmla="*/ 2352905 w 2675313"/>
              <a:gd name="connsiteY4" fmla="*/ 4553409 h 4553409"/>
              <a:gd name="connsiteX5" fmla="*/ 0 w 2675313"/>
              <a:gd name="connsiteY5" fmla="*/ 2200504 h 4553409"/>
              <a:gd name="connsiteX6" fmla="*/ 1437048 w 2675313"/>
              <a:gd name="connsiteY6" fmla="*/ 32502 h 455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313" h="4553409">
                <a:moveTo>
                  <a:pt x="1525850" y="0"/>
                </a:moveTo>
                <a:lnTo>
                  <a:pt x="2675313" y="0"/>
                </a:lnTo>
                <a:lnTo>
                  <a:pt x="2675313" y="4528772"/>
                </a:lnTo>
                <a:lnTo>
                  <a:pt x="2593476" y="4541261"/>
                </a:lnTo>
                <a:cubicBezTo>
                  <a:pt x="2514378" y="4549294"/>
                  <a:pt x="2434122" y="4553409"/>
                  <a:pt x="2352905" y="4553409"/>
                </a:cubicBezTo>
                <a:cubicBezTo>
                  <a:pt x="1053431" y="4553409"/>
                  <a:pt x="0" y="3499978"/>
                  <a:pt x="0" y="2200504"/>
                </a:cubicBezTo>
                <a:cubicBezTo>
                  <a:pt x="0" y="1225899"/>
                  <a:pt x="592555" y="389692"/>
                  <a:pt x="1437048" y="32502"/>
                </a:cubicBezTo>
                <a:close/>
              </a:path>
            </a:pathLst>
          </a:custGeom>
          <a:solidFill>
            <a:schemeClr val="accent3">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9" name="任意形状 17"/>
          <p:cNvSpPr/>
          <p:nvPr>
            <p:custDataLst>
              <p:tags r:id="rId4"/>
            </p:custDataLst>
          </p:nvPr>
        </p:nvSpPr>
        <p:spPr>
          <a:xfrm>
            <a:off x="7511951" y="0"/>
            <a:ext cx="3589290" cy="2179590"/>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椭圆 9"/>
          <p:cNvSpPr/>
          <p:nvPr>
            <p:custDataLst>
              <p:tags r:id="rId5"/>
            </p:custDataLst>
          </p:nvPr>
        </p:nvSpPr>
        <p:spPr>
          <a:xfrm>
            <a:off x="1078059" y="494506"/>
            <a:ext cx="2084678" cy="2084678"/>
          </a:xfrm>
          <a:prstGeom prst="ellips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6" name="日期占位符 15"/>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dirty="0"/>
          </a:p>
        </p:txBody>
      </p:sp>
      <p:sp>
        <p:nvSpPr>
          <p:cNvPr id="18" name="灯片编号占位符 17"/>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2" name="标题 1"/>
          <p:cNvSpPr>
            <a:spLocks noGrp="1"/>
          </p:cNvSpPr>
          <p:nvPr>
            <p:ph type="ctrTitle" hasCustomPrompt="1"/>
            <p:custDataLst>
              <p:tags r:id="rId9"/>
            </p:custDataLst>
          </p:nvPr>
        </p:nvSpPr>
        <p:spPr>
          <a:xfrm>
            <a:off x="2984644" y="2383744"/>
            <a:ext cx="6246303" cy="1174403"/>
          </a:xfrm>
        </p:spPr>
        <p:txBody>
          <a:bodyPr lIns="90000" tIns="46800" rIns="90000" bIns="46800" anchor="b" anchorCtr="0">
            <a:normAutofit/>
          </a:bodyPr>
          <a:lstStyle>
            <a:lvl1pPr algn="ctr">
              <a:defRPr sz="5400" spc="600" baseline="0">
                <a:solidFill>
                  <a:schemeClr val="tx1">
                    <a:lumMod val="85000"/>
                    <a:lumOff val="15000"/>
                  </a:schemeClr>
                </a:solidFill>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0"/>
            </p:custDataLst>
          </p:nvPr>
        </p:nvSpPr>
        <p:spPr>
          <a:xfrm>
            <a:off x="2984500" y="3645535"/>
            <a:ext cx="6246495" cy="374650"/>
          </a:xfrm>
        </p:spPr>
        <p:txBody>
          <a:bodyPr lIns="90000" tIns="46800" rIns="90000" bIns="46800">
            <a:normAutofit/>
          </a:bodyPr>
          <a:lstStyle>
            <a:lvl1pPr marL="0" indent="0" algn="ctr" eaLnBrk="1" fontAlgn="auto" latinLnBrk="0" hangingPunct="1">
              <a:lnSpc>
                <a:spcPct val="100000"/>
              </a:lnSpc>
              <a:buNone/>
              <a:defRPr sz="2000" u="none" strike="noStrike" kern="1200" cap="none" spc="300" normalizeH="0" baseline="0">
                <a:solidFill>
                  <a:schemeClr val="tx1">
                    <a:lumMod val="85000"/>
                    <a:lumOff val="1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5" name="文本占位符 4"/>
          <p:cNvSpPr>
            <a:spLocks noGrp="1"/>
          </p:cNvSpPr>
          <p:nvPr>
            <p:ph type="body" sz="quarter" idx="13" hasCustomPrompt="1"/>
            <p:custDataLst>
              <p:tags r:id="rId11"/>
            </p:custDataLst>
          </p:nvPr>
        </p:nvSpPr>
        <p:spPr>
          <a:xfrm>
            <a:off x="3317240" y="4057015"/>
            <a:ext cx="1458595" cy="382270"/>
          </a:xfrm>
        </p:spPr>
        <p:txBody>
          <a:bodyPr lIns="90000" tIns="46800" rIns="90000" bIns="46800" anchor="ctr" anchorCtr="0">
            <a:normAutofit/>
          </a:bodyPr>
          <a:lstStyle>
            <a:lvl1pPr marL="0" indent="0">
              <a:buNone/>
              <a:defRPr>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zh-CN" altLang="en-US" dirty="0"/>
          </a:p>
        </p:txBody>
      </p:sp>
      <p:sp>
        <p:nvSpPr>
          <p:cNvPr id="15" name="文本占位符 14"/>
          <p:cNvSpPr>
            <a:spLocks noGrp="1"/>
          </p:cNvSpPr>
          <p:nvPr>
            <p:ph type="body" sz="quarter" idx="14" hasCustomPrompt="1"/>
            <p:custDataLst>
              <p:tags r:id="rId12"/>
            </p:custDataLst>
          </p:nvPr>
        </p:nvSpPr>
        <p:spPr>
          <a:xfrm>
            <a:off x="7464425" y="4057015"/>
            <a:ext cx="1458595" cy="382270"/>
          </a:xfrm>
        </p:spPr>
        <p:txBody>
          <a:bodyPr lIns="90000" tIns="46800" rIns="90000" bIns="46800" anchor="ctr" anchorCtr="0">
            <a:normAutofit/>
          </a:bodyPr>
          <a:lstStyle>
            <a:lvl1pPr marL="0" indent="0" algn="r">
              <a:buNone/>
              <a:defRPr>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zh-CN" altLang="en-US" dirty="0"/>
          </a:p>
        </p:txBody>
      </p:sp>
      <p:sp>
        <p:nvSpPr>
          <p:cNvPr id="13" name="椭圆 12"/>
          <p:cNvSpPr/>
          <p:nvPr>
            <p:custDataLst>
              <p:tags r:id="rId13"/>
            </p:custDataLst>
          </p:nvPr>
        </p:nvSpPr>
        <p:spPr>
          <a:xfrm>
            <a:off x="9537097" y="4867214"/>
            <a:ext cx="1108226" cy="1108226"/>
          </a:xfrm>
          <a:prstGeom prst="ellipse">
            <a:avLst/>
          </a:prstGeom>
          <a:solidFill>
            <a:schemeClr val="accent6">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cxnSp>
        <p:nvCxnSpPr>
          <p:cNvPr id="6" name="直接连接符 5"/>
          <p:cNvCxnSpPr/>
          <p:nvPr>
            <p:custDataLst>
              <p:tags r:id="rId14"/>
            </p:custDataLst>
          </p:nvPr>
        </p:nvCxnSpPr>
        <p:spPr>
          <a:xfrm>
            <a:off x="3371850" y="3600450"/>
            <a:ext cx="545782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0" y="-8255"/>
            <a:ext cx="12192000" cy="6880860"/>
            <a:chOff x="0" y="-13"/>
            <a:chExt cx="19200" cy="10836"/>
          </a:xfrm>
        </p:grpSpPr>
        <p:sp>
          <p:nvSpPr>
            <p:cNvPr id="24" name="任意多边形: 形状 23"/>
            <p:cNvSpPr/>
            <p:nvPr>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22" name="任意形状 17"/>
            <p:cNvSpPr/>
            <p:nvPr>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3" name="任意形状 24"/>
            <p:cNvSpPr/>
            <p:nvPr userDrawn="1">
              <p:custDataLst>
                <p:tags r:id="rId5"/>
              </p:custDataLst>
            </p:nvPr>
          </p:nvSpPr>
          <p:spPr>
            <a:xfrm>
              <a:off x="0" y="9383"/>
              <a:ext cx="1811" cy="1440"/>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2910840" y="2480310"/>
            <a:ext cx="6369685" cy="1181735"/>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8800" b="1" i="0" u="none" strike="noStrike" kern="1200" cap="none" spc="600" normalizeH="0" baseline="0" noProof="1" dirty="0">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3"/>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6" name="任意形状 8"/>
          <p:cNvSpPr/>
          <p:nvPr>
            <p:custDataLst>
              <p:tags r:id="rId6"/>
            </p:custDataLst>
          </p:nvPr>
        </p:nvSpPr>
        <p:spPr>
          <a:xfrm>
            <a:off x="3925629" y="5414158"/>
            <a:ext cx="4340977" cy="1443841"/>
          </a:xfrm>
          <a:custGeom>
            <a:avLst/>
            <a:gdLst>
              <a:gd name="connsiteX0" fmla="*/ 2170488 w 4340977"/>
              <a:gd name="connsiteY0" fmla="*/ 0 h 1443841"/>
              <a:gd name="connsiteX1" fmla="*/ 4338490 w 4340977"/>
              <a:gd name="connsiteY1" fmla="*/ 1437048 h 1443841"/>
              <a:gd name="connsiteX2" fmla="*/ 4340977 w 4340977"/>
              <a:gd name="connsiteY2" fmla="*/ 1443841 h 1443841"/>
              <a:gd name="connsiteX3" fmla="*/ 0 w 4340977"/>
              <a:gd name="connsiteY3" fmla="*/ 1443841 h 1443841"/>
              <a:gd name="connsiteX4" fmla="*/ 2486 w 4340977"/>
              <a:gd name="connsiteY4" fmla="*/ 1437048 h 1443841"/>
              <a:gd name="connsiteX5" fmla="*/ 2170488 w 4340977"/>
              <a:gd name="connsiteY5" fmla="*/ 0 h 144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0977" h="1443841">
                <a:moveTo>
                  <a:pt x="2170488" y="0"/>
                </a:moveTo>
                <a:cubicBezTo>
                  <a:pt x="3145094" y="0"/>
                  <a:pt x="3981300" y="592555"/>
                  <a:pt x="4338490" y="1437048"/>
                </a:cubicBezTo>
                <a:lnTo>
                  <a:pt x="4340977" y="1443841"/>
                </a:lnTo>
                <a:lnTo>
                  <a:pt x="0" y="1443841"/>
                </a:lnTo>
                <a:lnTo>
                  <a:pt x="2486" y="1437048"/>
                </a:lnTo>
                <a:cubicBezTo>
                  <a:pt x="359677" y="592555"/>
                  <a:pt x="1195883" y="0"/>
                  <a:pt x="2170488" y="0"/>
                </a:cubicBezTo>
                <a:close/>
              </a:path>
            </a:pathLst>
          </a:cu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7" name="任意形状 7"/>
          <p:cNvSpPr/>
          <p:nvPr>
            <p:custDataLst>
              <p:tags r:id="rId7"/>
            </p:custDataLst>
          </p:nvPr>
        </p:nvSpPr>
        <p:spPr>
          <a:xfrm>
            <a:off x="4969751" y="1"/>
            <a:ext cx="2229641" cy="904197"/>
          </a:xfrm>
          <a:custGeom>
            <a:avLst/>
            <a:gdLst>
              <a:gd name="connsiteX0" fmla="*/ 0 w 2229641"/>
              <a:gd name="connsiteY0" fmla="*/ 0 h 904197"/>
              <a:gd name="connsiteX1" fmla="*/ 2229641 w 2229641"/>
              <a:gd name="connsiteY1" fmla="*/ 0 h 904197"/>
              <a:gd name="connsiteX2" fmla="*/ 2165057 w 2229641"/>
              <a:gd name="connsiteY2" fmla="*/ 208053 h 904197"/>
              <a:gd name="connsiteX3" fmla="*/ 1114820 w 2229641"/>
              <a:gd name="connsiteY3" fmla="*/ 904197 h 904197"/>
              <a:gd name="connsiteX4" fmla="*/ 64583 w 2229641"/>
              <a:gd name="connsiteY4" fmla="*/ 208053 h 904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9641" h="904197">
                <a:moveTo>
                  <a:pt x="0" y="0"/>
                </a:moveTo>
                <a:lnTo>
                  <a:pt x="2229641" y="0"/>
                </a:lnTo>
                <a:lnTo>
                  <a:pt x="2165057" y="208053"/>
                </a:lnTo>
                <a:cubicBezTo>
                  <a:pt x="1992025" y="617148"/>
                  <a:pt x="1586945" y="904197"/>
                  <a:pt x="1114820" y="904197"/>
                </a:cubicBezTo>
                <a:cubicBezTo>
                  <a:pt x="642696" y="904197"/>
                  <a:pt x="237616" y="617148"/>
                  <a:pt x="64583" y="208053"/>
                </a:cubicBez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9" name="文本占位符 8"/>
          <p:cNvSpPr>
            <a:spLocks noGrp="1"/>
          </p:cNvSpPr>
          <p:nvPr>
            <p:ph type="body" sz="quarter" idx="13" hasCustomPrompt="1"/>
            <p:custDataLst>
              <p:tags r:id="rId8"/>
            </p:custDataLst>
          </p:nvPr>
        </p:nvSpPr>
        <p:spPr>
          <a:xfrm>
            <a:off x="2911475" y="3836670"/>
            <a:ext cx="6369050" cy="380365"/>
          </a:xfrm>
        </p:spPr>
        <p:txBody>
          <a:bodyPr lIns="91440" tIns="45720" rIns="91440" bIns="45720" anchor="b" anchorCtr="0">
            <a:normAutofit/>
          </a:bodyPr>
          <a:lstStyle>
            <a:lvl1pPr marL="0" indent="0" algn="ctr">
              <a:buNone/>
              <a:defRPr sz="1800">
                <a:solidFill>
                  <a:schemeClr val="tx1">
                    <a:lumMod val="75000"/>
                    <a:lumOff val="25000"/>
                  </a:schemeClr>
                </a:solidFill>
              </a:defRPr>
            </a:lvl1pPr>
          </a:lstStyle>
          <a:p>
            <a:pPr lvl="0"/>
            <a:r>
              <a:rPr lang="zh-CN" altLang="en-US" dirty="0"/>
              <a:t>单击此处编辑副标题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0530840" y="5967730"/>
            <a:ext cx="1661160" cy="905510"/>
            <a:chOff x="16584" y="9398"/>
            <a:chExt cx="2616" cy="1426"/>
          </a:xfrm>
        </p:grpSpPr>
        <p:sp>
          <p:nvSpPr>
            <p:cNvPr id="15" name="任意形状 24"/>
            <p:cNvSpPr/>
            <p:nvPr>
              <p:custDataLst>
                <p:tags r:id="rId3"/>
              </p:custDataLst>
            </p:nvPr>
          </p:nvSpPr>
          <p:spPr>
            <a:xfrm flipH="1">
              <a:off x="17408" y="9398"/>
              <a:ext cx="1792" cy="1425"/>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7" name="任意多边形: 形状 16"/>
            <p:cNvSpPr/>
            <p:nvPr>
              <p:custDataLst>
                <p:tags r:id="rId4"/>
              </p:custDataLst>
            </p:nvPr>
          </p:nvSpPr>
          <p:spPr>
            <a:xfrm>
              <a:off x="16584" y="10122"/>
              <a:ext cx="1423" cy="702"/>
            </a:xfrm>
            <a:custGeom>
              <a:avLst/>
              <a:gdLst>
                <a:gd name="connsiteX0" fmla="*/ 451780 w 903560"/>
                <a:gd name="connsiteY0" fmla="*/ 0 h 445912"/>
                <a:gd name="connsiteX1" fmla="*/ 895026 w 903560"/>
                <a:gd name="connsiteY1" fmla="*/ 361256 h 445912"/>
                <a:gd name="connsiteX2" fmla="*/ 903560 w 903560"/>
                <a:gd name="connsiteY2" fmla="*/ 445912 h 445912"/>
                <a:gd name="connsiteX3" fmla="*/ 0 w 903560"/>
                <a:gd name="connsiteY3" fmla="*/ 445912 h 445912"/>
                <a:gd name="connsiteX4" fmla="*/ 8534 w 903560"/>
                <a:gd name="connsiteY4" fmla="*/ 361256 h 445912"/>
                <a:gd name="connsiteX5" fmla="*/ 451780 w 903560"/>
                <a:gd name="connsiteY5" fmla="*/ 0 h 44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560" h="445912">
                  <a:moveTo>
                    <a:pt x="451780" y="0"/>
                  </a:moveTo>
                  <a:cubicBezTo>
                    <a:pt x="670421" y="0"/>
                    <a:pt x="852838" y="155088"/>
                    <a:pt x="895026" y="361256"/>
                  </a:cubicBezTo>
                  <a:lnTo>
                    <a:pt x="903560" y="445912"/>
                  </a:lnTo>
                  <a:lnTo>
                    <a:pt x="0" y="445912"/>
                  </a:lnTo>
                  <a:lnTo>
                    <a:pt x="8534" y="361256"/>
                  </a:lnTo>
                  <a:cubicBezTo>
                    <a:pt x="50722" y="155088"/>
                    <a:pt x="233139" y="0"/>
                    <a:pt x="451780" y="0"/>
                  </a:cubicBezTo>
                  <a:close/>
                </a:path>
              </a:pathLst>
            </a:cu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tx1">
                    <a:lumMod val="85000"/>
                    <a:lumOff val="15000"/>
                  </a:schemeClr>
                </a:solidFill>
              </a:endParaRPr>
            </a:p>
          </p:txBody>
        </p:sp>
      </p:grpSp>
      <p:sp>
        <p:nvSpPr>
          <p:cNvPr id="3" name="日期占位符 2"/>
          <p:cNvSpPr>
            <a:spLocks noGrp="1"/>
          </p:cNvSpPr>
          <p:nvPr>
            <p:ph type="dt" sz="half" idx="10"/>
            <p:custDataLst>
              <p:tags r:id="rId5"/>
            </p:custDataLst>
          </p:nvPr>
        </p:nvSpPr>
        <p:spPr/>
        <p:txBody>
          <a:bodyPr/>
          <a:lstStyle>
            <a:lvl1pPr>
              <a:defRPr baseline="0">
                <a:solidFill>
                  <a:schemeClr val="tx1">
                    <a:lumMod val="85000"/>
                    <a:lumOff val="15000"/>
                  </a:schemeClr>
                </a:solidFill>
                <a:latin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solidFill>
                  <a:schemeClr val="tx1">
                    <a:lumMod val="85000"/>
                    <a:lumOff val="15000"/>
                  </a:schemeClr>
                </a:solidFill>
                <a:latin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solidFill>
                  <a:schemeClr val="tx1">
                    <a:lumMod val="85000"/>
                    <a:lumOff val="15000"/>
                  </a:schemeClr>
                </a:solidFill>
                <a:latin typeface="微软雅黑" panose="020B0503020204020204" pitchFamily="34" charset="-122"/>
              </a:defRPr>
            </a:lvl1p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8"/>
            </p:custDataLst>
          </p:nvPr>
        </p:nvSpPr>
        <p:spPr/>
        <p:txBody>
          <a:bodyPr/>
          <a:lstStyle>
            <a:lvl1pPr>
              <a:defRPr>
                <a:solidFill>
                  <a:schemeClr val="tx1">
                    <a:lumMod val="85000"/>
                    <a:lumOff val="15000"/>
                  </a:schemeClr>
                </a:solidFill>
              </a:defRPr>
            </a:lvl1pPr>
          </a:lstStyle>
          <a:p>
            <a:r>
              <a:rPr lang="zh-CN" altLang="en-US"/>
              <a:t>单击此处编辑母版标题样式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24" name="任意多边形: 形状 23"/>
          <p:cNvSpPr/>
          <p:nvPr>
            <p:custDataLst>
              <p:tags r:id="rId3"/>
            </p:custDataLst>
          </p:nvPr>
        </p:nvSpPr>
        <p:spPr>
          <a:xfrm>
            <a:off x="11318240" y="0"/>
            <a:ext cx="873760" cy="1464945"/>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22" name="任意形状 17"/>
          <p:cNvSpPr/>
          <p:nvPr>
            <p:custDataLst>
              <p:tags r:id="rId4"/>
            </p:custDataLst>
          </p:nvPr>
        </p:nvSpPr>
        <p:spPr>
          <a:xfrm>
            <a:off x="10662920" y="-8255"/>
            <a:ext cx="1172845" cy="711835"/>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3" name="任意形状 24"/>
          <p:cNvSpPr/>
          <p:nvPr>
            <p:custDataLst>
              <p:tags r:id="rId5"/>
            </p:custDataLst>
          </p:nvPr>
        </p:nvSpPr>
        <p:spPr>
          <a:xfrm>
            <a:off x="0" y="5958205"/>
            <a:ext cx="1149985" cy="914400"/>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 name="标题 1"/>
          <p:cNvSpPr>
            <a:spLocks noGrp="1"/>
          </p:cNvSpPr>
          <p:nvPr>
            <p:ph type="title" hasCustomPrompt="1"/>
            <p:custDataLst>
              <p:tags r:id="rId6"/>
            </p:custDataLst>
          </p:nvPr>
        </p:nvSpPr>
        <p:spPr>
          <a:xfrm>
            <a:off x="1281600" y="1249200"/>
            <a:ext cx="9626400" cy="723600"/>
          </a:xfrm>
        </p:spPr>
        <p:txBody>
          <a:bodyPr anchor="ctr">
            <a:normAutofit/>
          </a:bodyPr>
          <a:lstStyle>
            <a:lvl1pPr>
              <a:defRPr sz="36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7" name="内容占位符 6"/>
          <p:cNvSpPr>
            <a:spLocks noGrp="1"/>
          </p:cNvSpPr>
          <p:nvPr>
            <p:ph sz="quarter" idx="13" hasCustomPrompt="1"/>
            <p:custDataLst>
              <p:tags r:id="rId7"/>
            </p:custDataLst>
          </p:nvPr>
        </p:nvSpPr>
        <p:spPr>
          <a:xfrm>
            <a:off x="1281113" y="2163600"/>
            <a:ext cx="9626600" cy="3445200"/>
          </a:xfrm>
        </p:spPr>
        <p:txBody>
          <a:bodyPr>
            <a:normAutofit/>
          </a:bodyPr>
          <a:lstStyle>
            <a:lvl1pPr marL="285750" indent="-285750">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baseline="0">
                <a:solidFill>
                  <a:schemeClr val="tx1"/>
                </a:solidFill>
                <a:latin typeface="微软雅黑" panose="020B0503020204020204" pitchFamily="34" charset="-122"/>
                <a:ea typeface="微软雅黑" panose="020B0503020204020204" pitchFamily="34" charset="-122"/>
              </a:defRPr>
            </a:lvl2pPr>
            <a:lvl3pPr>
              <a:defRPr baseline="0">
                <a:solidFill>
                  <a:schemeClr val="tx1"/>
                </a:solidFill>
                <a:latin typeface="微软雅黑" panose="020B0503020204020204" pitchFamily="34" charset="-122"/>
                <a:ea typeface="微软雅黑" panose="020B0503020204020204" pitchFamily="34" charset="-122"/>
              </a:defRPr>
            </a:lvl3pPr>
            <a:lvl4pPr>
              <a:defRPr baseline="0">
                <a:solidFill>
                  <a:schemeClr val="tx1"/>
                </a:solidFill>
                <a:latin typeface="微软雅黑" panose="020B0503020204020204" pitchFamily="34" charset="-122"/>
                <a:ea typeface="微软雅黑" panose="020B0503020204020204" pitchFamily="34" charset="-122"/>
              </a:defRPr>
            </a:lvl4pPr>
            <a:lvl5pPr>
              <a:defRPr baseline="0">
                <a:solidFill>
                  <a:schemeClr val="tx1"/>
                </a:solidFill>
                <a:latin typeface="微软雅黑" panose="020B0503020204020204" pitchFamily="34" charset="-122"/>
                <a:ea typeface="微软雅黑" panose="020B0503020204020204" pitchFamily="34" charset="-122"/>
              </a:defRPr>
            </a:lvl5pPr>
          </a:lstStyle>
          <a:p>
            <a:pPr lvl="0"/>
            <a:r>
              <a:rPr lang="zh-CN" altLang="en-US" dirty="0"/>
              <a:t>单击此处添加文本</a:t>
            </a:r>
            <a:endParaRPr lang="zh-CN" altLang="en-US" dirty="0"/>
          </a:p>
        </p:txBody>
      </p:sp>
      <p:sp>
        <p:nvSpPr>
          <p:cNvPr id="3" name="日期占位符 2"/>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灯片编号占位符 4"/>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4" name="页脚占位符 3"/>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3" name="矩形 12"/>
          <p:cNvSpPr/>
          <p:nvPr>
            <p:custDataLst>
              <p:tags r:id="rId2"/>
            </p:custDataLst>
          </p:nvPr>
        </p:nvSpPr>
        <p:spPr>
          <a:xfrm>
            <a:off x="0" y="0"/>
            <a:ext cx="4823460" cy="685863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tx1">
                  <a:lumMod val="85000"/>
                  <a:lumOff val="15000"/>
                </a:schemeClr>
              </a:solidFill>
              <a:sym typeface="+mn-ea"/>
            </a:endParaRPr>
          </a:p>
        </p:txBody>
      </p:sp>
      <p:grpSp>
        <p:nvGrpSpPr>
          <p:cNvPr id="6" name="组合 5"/>
          <p:cNvGrpSpPr/>
          <p:nvPr>
            <p:custDataLst>
              <p:tags r:id="rId3"/>
            </p:custDataLst>
          </p:nvPr>
        </p:nvGrpSpPr>
        <p:grpSpPr>
          <a:xfrm>
            <a:off x="-3810" y="5798820"/>
            <a:ext cx="1991360" cy="1073150"/>
            <a:chOff x="-6" y="9132"/>
            <a:chExt cx="3136" cy="1690"/>
          </a:xfrm>
        </p:grpSpPr>
        <p:sp>
          <p:nvSpPr>
            <p:cNvPr id="16" name="任意形状 24"/>
            <p:cNvSpPr/>
            <p:nvPr userDrawn="1">
              <p:custDataLst>
                <p:tags r:id="rId4"/>
              </p:custDataLst>
            </p:nvPr>
          </p:nvSpPr>
          <p:spPr>
            <a:xfrm>
              <a:off x="-6" y="9132"/>
              <a:ext cx="2126" cy="1691"/>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8" name="任意多边形: 形状 17"/>
            <p:cNvSpPr/>
            <p:nvPr userDrawn="1">
              <p:custDataLst>
                <p:tags r:id="rId5"/>
              </p:custDataLst>
            </p:nvPr>
          </p:nvSpPr>
          <p:spPr>
            <a:xfrm>
              <a:off x="1110" y="9611"/>
              <a:ext cx="2020" cy="1189"/>
            </a:xfrm>
            <a:custGeom>
              <a:avLst/>
              <a:gdLst>
                <a:gd name="connsiteX0" fmla="*/ 641220 w 1282440"/>
                <a:gd name="connsiteY0" fmla="*/ 0 h 755143"/>
                <a:gd name="connsiteX1" fmla="*/ 1282440 w 1282440"/>
                <a:gd name="connsiteY1" fmla="*/ 641220 h 755143"/>
                <a:gd name="connsiteX2" fmla="*/ 1270956 w 1282440"/>
                <a:gd name="connsiteY2" fmla="*/ 755143 h 755143"/>
                <a:gd name="connsiteX3" fmla="*/ 11485 w 1282440"/>
                <a:gd name="connsiteY3" fmla="*/ 755143 h 755143"/>
                <a:gd name="connsiteX4" fmla="*/ 0 w 1282440"/>
                <a:gd name="connsiteY4" fmla="*/ 641220 h 755143"/>
                <a:gd name="connsiteX5" fmla="*/ 641220 w 1282440"/>
                <a:gd name="connsiteY5" fmla="*/ 0 h 7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2440" h="755143">
                  <a:moveTo>
                    <a:pt x="641220" y="0"/>
                  </a:moveTo>
                  <a:cubicBezTo>
                    <a:pt x="995356" y="0"/>
                    <a:pt x="1282440" y="287084"/>
                    <a:pt x="1282440" y="641220"/>
                  </a:cubicBezTo>
                  <a:lnTo>
                    <a:pt x="1270956" y="755143"/>
                  </a:lnTo>
                  <a:lnTo>
                    <a:pt x="11485" y="755143"/>
                  </a:lnTo>
                  <a:lnTo>
                    <a:pt x="0" y="641220"/>
                  </a:lnTo>
                  <a:cubicBezTo>
                    <a:pt x="0" y="287084"/>
                    <a:pt x="287084" y="0"/>
                    <a:pt x="641220"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6"/>
            </p:custDataLst>
          </p:nvPr>
        </p:nvSpPr>
        <p:spPr>
          <a:xfrm>
            <a:off x="583200" y="770400"/>
            <a:ext cx="3960000" cy="882000"/>
          </a:xfrm>
        </p:spPr>
        <p:txBody>
          <a:bodyPr anchor="ctr">
            <a:normAutofit/>
          </a:bodyPr>
          <a:lstStyle>
            <a:lvl1pPr>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solidFill>
                  <a:schemeClr val="tx1">
                    <a:lumMod val="85000"/>
                    <a:lumOff val="15000"/>
                  </a:schemeClr>
                </a:solidFill>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normAutofit/>
          </a:bodyPr>
          <a:lstStyle>
            <a:lvl1pPr marL="285750" indent="-285750">
              <a:lnSpc>
                <a:spcPct val="130000"/>
              </a:lnSpc>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742950" indent="-285750">
              <a:lnSpc>
                <a:spcPct val="130000"/>
              </a:lnSpc>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marL="1200150" indent="-285750">
              <a:lnSpc>
                <a:spcPct val="130000"/>
              </a:lnSpc>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marL="1657350" indent="-285750">
              <a:lnSpc>
                <a:spcPct val="130000"/>
              </a:lnSpc>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marL="2114550" indent="-285750">
              <a:lnSpc>
                <a:spcPct val="130000"/>
              </a:lnSpc>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normAutofit/>
          </a:bodyPr>
          <a:lstStyle>
            <a:lvl1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3" name="矩形 12"/>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85000"/>
                  <a:lumOff val="15000"/>
                </a:schemeClr>
              </a:solidFill>
              <a:sym typeface="+mn-ea"/>
            </a:endParaRPr>
          </a:p>
        </p:txBody>
      </p:sp>
      <p:grpSp>
        <p:nvGrpSpPr>
          <p:cNvPr id="6" name="组合 5"/>
          <p:cNvGrpSpPr/>
          <p:nvPr>
            <p:custDataLst>
              <p:tags r:id="rId3"/>
            </p:custDataLst>
          </p:nvPr>
        </p:nvGrpSpPr>
        <p:grpSpPr>
          <a:xfrm>
            <a:off x="10662920" y="-8255"/>
            <a:ext cx="1529080" cy="1472565"/>
            <a:chOff x="16792" y="-13"/>
            <a:chExt cx="2408" cy="2319"/>
          </a:xfrm>
        </p:grpSpPr>
        <p:sp>
          <p:nvSpPr>
            <p:cNvPr id="10" name="任意多边形: 形状 9"/>
            <p:cNvSpPr/>
            <p:nvPr userDrawn="1">
              <p:custDataLst>
                <p:tags r:id="rId4"/>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5"/>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12000" y="781200"/>
            <a:ext cx="10976400" cy="626400"/>
          </a:xfrm>
        </p:spPr>
        <p:txBody>
          <a:bodyPr anchor="ctr"/>
          <a:lstStyle>
            <a:lvl1pPr algn="ctr">
              <a:defRPr sz="36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solidFill>
                  <a:schemeClr val="tx1">
                    <a:lumMod val="85000"/>
                    <a:lumOff val="15000"/>
                  </a:schemeClr>
                </a:solidFill>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normAutofit/>
          </a:bodyPr>
          <a:lstStyle>
            <a:lvl1pPr algn="ctr">
              <a:lnSpc>
                <a:spcPct val="130000"/>
              </a:lnSpc>
              <a:spcBef>
                <a:spcPts val="0"/>
              </a:spcBef>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a:normAutofit/>
          </a:bodyPr>
          <a:lstStyle>
            <a:lvl1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0662920" y="-8255"/>
            <a:ext cx="1529080" cy="1472565"/>
            <a:chOff x="16792" y="-13"/>
            <a:chExt cx="2408" cy="2319"/>
          </a:xfrm>
        </p:grpSpPr>
        <p:sp>
          <p:nvSpPr>
            <p:cNvPr id="10" name="任意多边形: 形状 9"/>
            <p:cNvSpPr/>
            <p:nvPr userDrawn="1">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13" name="矩形 12"/>
          <p:cNvSpPr/>
          <p:nvPr>
            <p:custDataLst>
              <p:tags r:id="rId5"/>
            </p:custDataLst>
          </p:nvPr>
        </p:nvSpPr>
        <p:spPr>
          <a:xfrm>
            <a:off x="0" y="50419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85000"/>
                  <a:lumOff val="15000"/>
                </a:schemeClr>
              </a:solidFill>
              <a:sym typeface="+mn-ea"/>
            </a:endParaRPr>
          </a:p>
        </p:txBody>
      </p:sp>
      <p:sp>
        <p:nvSpPr>
          <p:cNvPr id="2" name="标题 1"/>
          <p:cNvSpPr>
            <a:spLocks noGrp="1"/>
          </p:cNvSpPr>
          <p:nvPr>
            <p:ph type="title"/>
            <p:custDataLst>
              <p:tags r:id="rId6"/>
            </p:custDataLst>
          </p:nvPr>
        </p:nvSpPr>
        <p:spPr>
          <a:xfrm>
            <a:off x="604800" y="669600"/>
            <a:ext cx="10976400" cy="565200"/>
          </a:xfrm>
        </p:spPr>
        <p:txBody>
          <a:bodyPr anchor="ctr">
            <a:normAutofit/>
          </a:bodyPr>
          <a:lstStyle>
            <a:lvl1pPr algn="ctr">
              <a:lnSpc>
                <a:spcPct val="100000"/>
              </a:lnSpc>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solidFill>
                  <a:schemeClr val="tx1">
                    <a:lumMod val="85000"/>
                    <a:lumOff val="15000"/>
                  </a:schemeClr>
                </a:solidFill>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a:normAutofit/>
          </a:bodyPr>
          <a:lstStyle>
            <a:lvl1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9" name="文本占位符 8"/>
          <p:cNvSpPr>
            <a:spLocks noGrp="1"/>
          </p:cNvSpPr>
          <p:nvPr>
            <p:ph type="body" sz="quarter" idx="14"/>
            <p:custDataLst>
              <p:tags r:id="rId11"/>
            </p:custDataLst>
          </p:nvPr>
        </p:nvSpPr>
        <p:spPr>
          <a:xfrm>
            <a:off x="594000" y="5180400"/>
            <a:ext cx="11001600" cy="1011600"/>
          </a:xfrm>
        </p:spPr>
        <p:txBody>
          <a:bodyPr>
            <a:normAutofit/>
          </a:bodyPr>
          <a:lstStyle>
            <a:lvl1pPr marL="0" indent="0">
              <a:lnSpc>
                <a:spcPct val="130000"/>
              </a:lnSpc>
              <a:spcBef>
                <a:spcPts val="0"/>
              </a:spcBef>
              <a:spcAft>
                <a:spcPts val="1000"/>
              </a:spcAft>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0530840" y="5967730"/>
            <a:ext cx="1661160" cy="904240"/>
            <a:chOff x="16584" y="9398"/>
            <a:chExt cx="2616" cy="1424"/>
          </a:xfrm>
        </p:grpSpPr>
        <p:sp>
          <p:nvSpPr>
            <p:cNvPr id="12" name="任意形状 24"/>
            <p:cNvSpPr/>
            <p:nvPr userDrawn="1">
              <p:custDataLst>
                <p:tags r:id="rId3"/>
              </p:custDataLst>
            </p:nvPr>
          </p:nvSpPr>
          <p:spPr>
            <a:xfrm flipH="1">
              <a:off x="17408" y="9398"/>
              <a:ext cx="1792" cy="1425"/>
            </a:xfrm>
            <a:custGeom>
              <a:avLst/>
              <a:gdLst>
                <a:gd name="connsiteX0" fmla="*/ 928699 w 3691856"/>
                <a:gd name="connsiteY0" fmla="*/ 0 h 2936208"/>
                <a:gd name="connsiteX1" fmla="*/ 3691856 w 3691856"/>
                <a:gd name="connsiteY1" fmla="*/ 2763157 h 2936208"/>
                <a:gd name="connsiteX2" fmla="*/ 3683118 w 3691856"/>
                <a:gd name="connsiteY2" fmla="*/ 2936208 h 2936208"/>
                <a:gd name="connsiteX3" fmla="*/ 0 w 3691856"/>
                <a:gd name="connsiteY3" fmla="*/ 2936208 h 2936208"/>
                <a:gd name="connsiteX4" fmla="*/ 0 w 3691856"/>
                <a:gd name="connsiteY4" fmla="*/ 163397 h 2936208"/>
                <a:gd name="connsiteX5" fmla="*/ 107021 w 3691856"/>
                <a:gd name="connsiteY5" fmla="*/ 124226 h 2936208"/>
                <a:gd name="connsiteX6" fmla="*/ 928699 w 3691856"/>
                <a:gd name="connsiteY6" fmla="*/ 0 h 29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856" h="2936208">
                  <a:moveTo>
                    <a:pt x="928699" y="0"/>
                  </a:moveTo>
                  <a:cubicBezTo>
                    <a:pt x="2454748" y="0"/>
                    <a:pt x="3691856" y="1237108"/>
                    <a:pt x="3691856" y="2763157"/>
                  </a:cubicBezTo>
                  <a:lnTo>
                    <a:pt x="3683118" y="2936208"/>
                  </a:lnTo>
                  <a:lnTo>
                    <a:pt x="0" y="2936208"/>
                  </a:lnTo>
                  <a:lnTo>
                    <a:pt x="0" y="163397"/>
                  </a:lnTo>
                  <a:lnTo>
                    <a:pt x="107021" y="124226"/>
                  </a:lnTo>
                  <a:cubicBezTo>
                    <a:pt x="366589" y="43492"/>
                    <a:pt x="642565" y="0"/>
                    <a:pt x="928699"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4" name="任意多边形: 形状 13"/>
            <p:cNvSpPr/>
            <p:nvPr userDrawn="1">
              <p:custDataLst>
                <p:tags r:id="rId4"/>
              </p:custDataLst>
            </p:nvPr>
          </p:nvSpPr>
          <p:spPr>
            <a:xfrm>
              <a:off x="16584" y="10098"/>
              <a:ext cx="1423" cy="702"/>
            </a:xfrm>
            <a:custGeom>
              <a:avLst/>
              <a:gdLst>
                <a:gd name="connsiteX0" fmla="*/ 451780 w 903560"/>
                <a:gd name="connsiteY0" fmla="*/ 0 h 445912"/>
                <a:gd name="connsiteX1" fmla="*/ 895026 w 903560"/>
                <a:gd name="connsiteY1" fmla="*/ 361256 h 445912"/>
                <a:gd name="connsiteX2" fmla="*/ 903560 w 903560"/>
                <a:gd name="connsiteY2" fmla="*/ 445912 h 445912"/>
                <a:gd name="connsiteX3" fmla="*/ 0 w 903560"/>
                <a:gd name="connsiteY3" fmla="*/ 445912 h 445912"/>
                <a:gd name="connsiteX4" fmla="*/ 8534 w 903560"/>
                <a:gd name="connsiteY4" fmla="*/ 361256 h 445912"/>
                <a:gd name="connsiteX5" fmla="*/ 451780 w 903560"/>
                <a:gd name="connsiteY5" fmla="*/ 0 h 44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560" h="445912">
                  <a:moveTo>
                    <a:pt x="451780" y="0"/>
                  </a:moveTo>
                  <a:cubicBezTo>
                    <a:pt x="670421" y="0"/>
                    <a:pt x="852838" y="155088"/>
                    <a:pt x="895026" y="361256"/>
                  </a:cubicBezTo>
                  <a:lnTo>
                    <a:pt x="903560" y="445912"/>
                  </a:lnTo>
                  <a:lnTo>
                    <a:pt x="0" y="445912"/>
                  </a:lnTo>
                  <a:lnTo>
                    <a:pt x="8534" y="361256"/>
                  </a:lnTo>
                  <a:cubicBezTo>
                    <a:pt x="50722" y="155088"/>
                    <a:pt x="233139" y="0"/>
                    <a:pt x="451780" y="0"/>
                  </a:cubicBez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grpSp>
      <p:sp>
        <p:nvSpPr>
          <p:cNvPr id="15" name="矩形 14"/>
          <p:cNvSpPr/>
          <p:nvPr>
            <p:custDataLst>
              <p:tags r:id="rId5"/>
            </p:custDataLst>
          </p:nvPr>
        </p:nvSpPr>
        <p:spPr>
          <a:xfrm>
            <a:off x="0" y="0"/>
            <a:ext cx="12192000" cy="91440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olidFill>
                <a:schemeClr val="tx1">
                  <a:lumMod val="85000"/>
                  <a:lumOff val="15000"/>
                </a:schemeClr>
              </a:solidFill>
              <a:latin typeface="Viner Hand ITC" panose="03070502030502020203" charset="0"/>
              <a:cs typeface="Viner Hand ITC" panose="03070502030502020203" charset="0"/>
              <a:sym typeface="+mn-ea"/>
            </a:endParaRPr>
          </a:p>
        </p:txBody>
      </p:sp>
      <p:sp>
        <p:nvSpPr>
          <p:cNvPr id="2" name="标题 1"/>
          <p:cNvSpPr>
            <a:spLocks noGrp="1"/>
          </p:cNvSpPr>
          <p:nvPr>
            <p:ph type="title"/>
            <p:custDataLst>
              <p:tags r:id="rId6"/>
            </p:custDataLst>
          </p:nvPr>
        </p:nvSpPr>
        <p:spPr>
          <a:xfrm>
            <a:off x="579600" y="237600"/>
            <a:ext cx="11037600" cy="441964"/>
          </a:xfrm>
        </p:spPr>
        <p:txBody>
          <a:bodyPr>
            <a:noAutofit/>
          </a:bodyPr>
          <a:lstStyle>
            <a:lvl1pPr>
              <a:lnSpc>
                <a:spcPct val="100000"/>
              </a:lnSpc>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dirty="0">
                <a:sym typeface="+mn-ea"/>
              </a:rPr>
              <a:t>第</a:t>
            </a:r>
            <a:r>
              <a:rPr lang="zh-CN" altLang="en-US"/>
              <a:t>二级</a:t>
            </a:r>
            <a:endParaRPr lang="zh-CN" altLang="en-US"/>
          </a:p>
          <a:p>
            <a:pPr lvl="2"/>
            <a:r>
              <a:rPr lang="zh-CN" altLang="en-US" dirty="0">
                <a:sym typeface="+mn-ea"/>
              </a:rPr>
              <a:t>第</a:t>
            </a:r>
            <a:r>
              <a:rPr lang="zh-CN" altLang="en-US"/>
              <a:t>三级</a:t>
            </a:r>
            <a:endParaRPr lang="zh-CN" altLang="en-US"/>
          </a:p>
          <a:p>
            <a:pPr lvl="3"/>
            <a:r>
              <a:rPr lang="zh-CN" altLang="en-US" dirty="0">
                <a:sym typeface="+mn-ea"/>
              </a:rPr>
              <a:t>第</a:t>
            </a:r>
            <a:r>
              <a:rPr lang="zh-CN" altLang="en-US"/>
              <a:t>四级</a:t>
            </a:r>
            <a:endParaRPr lang="zh-CN" altLang="en-US"/>
          </a:p>
          <a:p>
            <a:pPr lvl="4"/>
            <a:r>
              <a:rPr lang="zh-CN" altLang="en-US" dirty="0">
                <a:sym typeface="+mn-ea"/>
              </a:rPr>
              <a:t>第</a:t>
            </a:r>
            <a:r>
              <a:rPr lang="zh-CN" altLang="en-US"/>
              <a:t>五级</a:t>
            </a:r>
            <a:endParaRPr lang="zh-CN" altLang="en-US"/>
          </a:p>
        </p:txBody>
      </p:sp>
      <p:sp>
        <p:nvSpPr>
          <p:cNvPr id="3" name="日期占位符 2"/>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normAutofit/>
          </a:bodyPr>
          <a:lstStyle>
            <a:lvl1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lnSpc>
                <a:spcPct val="130000"/>
              </a:lnSpc>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dirty="0">
                <a:sym typeface="+mn-ea"/>
              </a:rPr>
              <a:t>第</a:t>
            </a:r>
            <a:r>
              <a:rPr lang="zh-CN" altLang="en-US"/>
              <a:t>二级</a:t>
            </a:r>
            <a:endParaRPr lang="zh-CN" altLang="en-US"/>
          </a:p>
          <a:p>
            <a:pPr lvl="2"/>
            <a:r>
              <a:rPr lang="zh-CN" altLang="en-US" dirty="0">
                <a:sym typeface="+mn-ea"/>
              </a:rPr>
              <a:t>第</a:t>
            </a:r>
            <a:r>
              <a:rPr lang="zh-CN" altLang="en-US"/>
              <a:t>三级</a:t>
            </a:r>
            <a:endParaRPr lang="zh-CN" altLang="en-US"/>
          </a:p>
          <a:p>
            <a:pPr lvl="3"/>
            <a:r>
              <a:rPr lang="zh-CN" altLang="en-US" dirty="0">
                <a:sym typeface="+mn-ea"/>
              </a:rPr>
              <a:t>第</a:t>
            </a:r>
            <a:r>
              <a:rPr lang="zh-CN" altLang="en-US"/>
              <a:t>四级</a:t>
            </a:r>
            <a:endParaRPr lang="zh-CN" altLang="en-US"/>
          </a:p>
          <a:p>
            <a:pPr lvl="4"/>
            <a:r>
              <a:rPr lang="zh-CN" altLang="en-US" dirty="0">
                <a:sym typeface="+mn-ea"/>
              </a:rPr>
              <a:t>第</a:t>
            </a:r>
            <a:r>
              <a:rPr lang="zh-CN" altLang="en-US"/>
              <a:t>五级</a:t>
            </a:r>
            <a:endParaRPr lang="zh-CN" altLang="en-US"/>
          </a:p>
        </p:txBody>
      </p:sp>
      <p:sp>
        <p:nvSpPr>
          <p:cNvPr id="11" name="文本占位符 10"/>
          <p:cNvSpPr>
            <a:spLocks noGrp="1"/>
          </p:cNvSpPr>
          <p:nvPr>
            <p:ph type="body" sz="quarter" idx="15"/>
            <p:custDataLst>
              <p:tags r:id="rId12"/>
            </p:custDataLst>
          </p:nvPr>
        </p:nvSpPr>
        <p:spPr>
          <a:xfrm>
            <a:off x="572400" y="4816800"/>
            <a:ext cx="5342400" cy="781200"/>
          </a:xfrm>
        </p:spPr>
        <p:txBody>
          <a:bodyPr>
            <a:normAutofit/>
          </a:bodyPr>
          <a:lstStyle>
            <a:lvl1pPr>
              <a:lnSpc>
                <a:spcPct val="130000"/>
              </a:lnSpc>
              <a:spcBef>
                <a:spcPts val="0"/>
              </a:spcBef>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normAutofit/>
          </a:bodyPr>
          <a:lstStyle>
            <a:lvl1pPr>
              <a:lnSpc>
                <a:spcPct val="130000"/>
              </a:lnSpc>
              <a:spcBef>
                <a:spcPts val="0"/>
              </a:spcBef>
              <a:spcAft>
                <a:spcPts val="1000"/>
              </a:spcAf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2" name="矩形 11"/>
          <p:cNvSpPr/>
          <p:nvPr>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85000"/>
                  <a:lumOff val="15000"/>
                </a:schemeClr>
              </a:solidFill>
              <a:sym typeface="+mn-ea"/>
            </a:endParaRPr>
          </a:p>
        </p:txBody>
      </p:sp>
      <p:grpSp>
        <p:nvGrpSpPr>
          <p:cNvPr id="8" name="组合 7"/>
          <p:cNvGrpSpPr/>
          <p:nvPr>
            <p:custDataLst>
              <p:tags r:id="rId3"/>
            </p:custDataLst>
          </p:nvPr>
        </p:nvGrpSpPr>
        <p:grpSpPr>
          <a:xfrm rot="0">
            <a:off x="-3175" y="4762500"/>
            <a:ext cx="3265805" cy="2104390"/>
            <a:chOff x="-3174" y="4762217"/>
            <a:chExt cx="3265874" cy="2104199"/>
          </a:xfrm>
        </p:grpSpPr>
        <p:sp>
          <p:nvSpPr>
            <p:cNvPr id="9" name="任意多边形: 形状 8"/>
            <p:cNvSpPr/>
            <p:nvPr>
              <p:custDataLst>
                <p:tags r:id="rId4"/>
              </p:custDataLst>
            </p:nvPr>
          </p:nvSpPr>
          <p:spPr>
            <a:xfrm>
              <a:off x="-3174" y="4762217"/>
              <a:ext cx="2009063" cy="2104199"/>
            </a:xfrm>
            <a:custGeom>
              <a:avLst/>
              <a:gdLst>
                <a:gd name="connsiteX0" fmla="*/ 28878 w 2009063"/>
                <a:gd name="connsiteY0" fmla="*/ 0 h 2104199"/>
                <a:gd name="connsiteX1" fmla="*/ 2009063 w 2009063"/>
                <a:gd name="connsiteY1" fmla="*/ 1980184 h 2104199"/>
                <a:gd name="connsiteX2" fmla="*/ 2002801 w 2009063"/>
                <a:gd name="connsiteY2" fmla="*/ 2104199 h 2104199"/>
                <a:gd name="connsiteX3" fmla="*/ 0 w 2009063"/>
                <a:gd name="connsiteY3" fmla="*/ 2104199 h 2104199"/>
                <a:gd name="connsiteX4" fmla="*/ 0 w 2009063"/>
                <a:gd name="connsiteY4" fmla="*/ 1095 h 2104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063" h="2104199">
                  <a:moveTo>
                    <a:pt x="28878" y="0"/>
                  </a:moveTo>
                  <a:cubicBezTo>
                    <a:pt x="1122504" y="0"/>
                    <a:pt x="2009063" y="886559"/>
                    <a:pt x="2009063" y="1980184"/>
                  </a:cubicBezTo>
                  <a:lnTo>
                    <a:pt x="2002801" y="2104199"/>
                  </a:lnTo>
                  <a:lnTo>
                    <a:pt x="0" y="2104199"/>
                  </a:lnTo>
                  <a:lnTo>
                    <a:pt x="0" y="1095"/>
                  </a:lnTo>
                  <a:close/>
                </a:path>
              </a:pathLst>
            </a:cu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0" name="任意多边形: 形状 9"/>
            <p:cNvSpPr/>
            <p:nvPr>
              <p:custDataLst>
                <p:tags r:id="rId5"/>
              </p:custDataLst>
            </p:nvPr>
          </p:nvSpPr>
          <p:spPr>
            <a:xfrm>
              <a:off x="749076" y="5357865"/>
              <a:ext cx="2513624" cy="1500135"/>
            </a:xfrm>
            <a:custGeom>
              <a:avLst/>
              <a:gdLst>
                <a:gd name="connsiteX0" fmla="*/ 1256812 w 2513624"/>
                <a:gd name="connsiteY0" fmla="*/ 0 h 1500135"/>
                <a:gd name="connsiteX1" fmla="*/ 2513624 w 2513624"/>
                <a:gd name="connsiteY1" fmla="*/ 1256812 h 1500135"/>
                <a:gd name="connsiteX2" fmla="*/ 2489095 w 2513624"/>
                <a:gd name="connsiteY2" fmla="*/ 1500135 h 1500135"/>
                <a:gd name="connsiteX3" fmla="*/ 24529 w 2513624"/>
                <a:gd name="connsiteY3" fmla="*/ 1500135 h 1500135"/>
                <a:gd name="connsiteX4" fmla="*/ 0 w 2513624"/>
                <a:gd name="connsiteY4" fmla="*/ 1256812 h 1500135"/>
                <a:gd name="connsiteX5" fmla="*/ 1256812 w 2513624"/>
                <a:gd name="connsiteY5" fmla="*/ 0 h 15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624" h="1500135">
                  <a:moveTo>
                    <a:pt x="1256812" y="0"/>
                  </a:moveTo>
                  <a:cubicBezTo>
                    <a:pt x="1950930" y="0"/>
                    <a:pt x="2513624" y="562694"/>
                    <a:pt x="2513624" y="1256812"/>
                  </a:cubicBezTo>
                  <a:lnTo>
                    <a:pt x="2489095" y="1500135"/>
                  </a:lnTo>
                  <a:lnTo>
                    <a:pt x="24529" y="1500135"/>
                  </a:lnTo>
                  <a:lnTo>
                    <a:pt x="0" y="1256812"/>
                  </a:lnTo>
                  <a:cubicBezTo>
                    <a:pt x="0" y="562694"/>
                    <a:pt x="562694" y="0"/>
                    <a:pt x="1256812"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grpSp>
      <p:grpSp>
        <p:nvGrpSpPr>
          <p:cNvPr id="11" name="组合 10"/>
          <p:cNvGrpSpPr/>
          <p:nvPr>
            <p:custDataLst>
              <p:tags r:id="rId6"/>
            </p:custDataLst>
          </p:nvPr>
        </p:nvGrpSpPr>
        <p:grpSpPr>
          <a:xfrm rot="10800000">
            <a:off x="8924925" y="-16510"/>
            <a:ext cx="3265805" cy="2104390"/>
            <a:chOff x="-3174" y="4762217"/>
            <a:chExt cx="3265874" cy="2104199"/>
          </a:xfrm>
        </p:grpSpPr>
        <p:sp>
          <p:nvSpPr>
            <p:cNvPr id="13" name="任意多边形: 形状 12"/>
            <p:cNvSpPr/>
            <p:nvPr>
              <p:custDataLst>
                <p:tags r:id="rId7"/>
              </p:custDataLst>
            </p:nvPr>
          </p:nvSpPr>
          <p:spPr>
            <a:xfrm>
              <a:off x="-3174" y="4762217"/>
              <a:ext cx="2009063" cy="2104199"/>
            </a:xfrm>
            <a:custGeom>
              <a:avLst/>
              <a:gdLst>
                <a:gd name="connsiteX0" fmla="*/ 28878 w 2009063"/>
                <a:gd name="connsiteY0" fmla="*/ 0 h 2104199"/>
                <a:gd name="connsiteX1" fmla="*/ 2009063 w 2009063"/>
                <a:gd name="connsiteY1" fmla="*/ 1980184 h 2104199"/>
                <a:gd name="connsiteX2" fmla="*/ 2002801 w 2009063"/>
                <a:gd name="connsiteY2" fmla="*/ 2104199 h 2104199"/>
                <a:gd name="connsiteX3" fmla="*/ 0 w 2009063"/>
                <a:gd name="connsiteY3" fmla="*/ 2104199 h 2104199"/>
                <a:gd name="connsiteX4" fmla="*/ 0 w 2009063"/>
                <a:gd name="connsiteY4" fmla="*/ 1095 h 2104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063" h="2104199">
                  <a:moveTo>
                    <a:pt x="28878" y="0"/>
                  </a:moveTo>
                  <a:cubicBezTo>
                    <a:pt x="1122504" y="0"/>
                    <a:pt x="2009063" y="886559"/>
                    <a:pt x="2009063" y="1980184"/>
                  </a:cubicBezTo>
                  <a:lnTo>
                    <a:pt x="2002801" y="2104199"/>
                  </a:lnTo>
                  <a:lnTo>
                    <a:pt x="0" y="2104199"/>
                  </a:lnTo>
                  <a:lnTo>
                    <a:pt x="0" y="109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4" name="任意多边形: 形状 13"/>
            <p:cNvSpPr/>
            <p:nvPr>
              <p:custDataLst>
                <p:tags r:id="rId8"/>
              </p:custDataLst>
            </p:nvPr>
          </p:nvSpPr>
          <p:spPr>
            <a:xfrm>
              <a:off x="749076" y="5357865"/>
              <a:ext cx="2513624" cy="1500135"/>
            </a:xfrm>
            <a:custGeom>
              <a:avLst/>
              <a:gdLst>
                <a:gd name="connsiteX0" fmla="*/ 1256812 w 2513624"/>
                <a:gd name="connsiteY0" fmla="*/ 0 h 1500135"/>
                <a:gd name="connsiteX1" fmla="*/ 2513624 w 2513624"/>
                <a:gd name="connsiteY1" fmla="*/ 1256812 h 1500135"/>
                <a:gd name="connsiteX2" fmla="*/ 2489095 w 2513624"/>
                <a:gd name="connsiteY2" fmla="*/ 1500135 h 1500135"/>
                <a:gd name="connsiteX3" fmla="*/ 24529 w 2513624"/>
                <a:gd name="connsiteY3" fmla="*/ 1500135 h 1500135"/>
                <a:gd name="connsiteX4" fmla="*/ 0 w 2513624"/>
                <a:gd name="connsiteY4" fmla="*/ 1256812 h 1500135"/>
                <a:gd name="connsiteX5" fmla="*/ 1256812 w 2513624"/>
                <a:gd name="connsiteY5" fmla="*/ 0 h 15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3624" h="1500135">
                  <a:moveTo>
                    <a:pt x="1256812" y="0"/>
                  </a:moveTo>
                  <a:cubicBezTo>
                    <a:pt x="1950930" y="0"/>
                    <a:pt x="2513624" y="562694"/>
                    <a:pt x="2513624" y="1256812"/>
                  </a:cubicBezTo>
                  <a:lnTo>
                    <a:pt x="2489095" y="1500135"/>
                  </a:lnTo>
                  <a:lnTo>
                    <a:pt x="24529" y="1500135"/>
                  </a:lnTo>
                  <a:lnTo>
                    <a:pt x="0" y="1256812"/>
                  </a:lnTo>
                  <a:cubicBezTo>
                    <a:pt x="0" y="562694"/>
                    <a:pt x="562694" y="0"/>
                    <a:pt x="1256812" y="0"/>
                  </a:cubicBezTo>
                  <a:close/>
                </a:path>
              </a:pathLst>
            </a:custGeom>
            <a:solidFill>
              <a:schemeClr val="accent3">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9"/>
            </p:custDataLst>
          </p:nvPr>
        </p:nvSpPr>
        <p:spPr>
          <a:xfrm>
            <a:off x="1522800" y="1339200"/>
            <a:ext cx="9144000" cy="2386800"/>
          </a:xfrm>
        </p:spPr>
        <p:txBody>
          <a:bodyPr lIns="91440" tIns="45720" rIns="91440" bIns="45720" anchor="b">
            <a:normAutofit/>
          </a:bodyPr>
          <a:lstStyle>
            <a:lvl1pPr algn="ctr">
              <a:defRPr sz="60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solidFill>
                  <a:schemeClr val="tx1">
                    <a:lumMod val="85000"/>
                    <a:lumOff val="15000"/>
                  </a:schemeClr>
                </a:solidFill>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lIns="91440" tIns="45720" rIns="91440" bIns="45720">
            <a:normAutofit/>
          </a:bodyPr>
          <a:lstStyle>
            <a:lvl1pPr marL="0" indent="0" algn="ctr">
              <a:lnSpc>
                <a:spcPct val="130000"/>
              </a:lnSpc>
              <a:spcBef>
                <a:spcPts val="0"/>
              </a:spcBef>
              <a:spcAft>
                <a:spcPts val="1000"/>
              </a:spcAft>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10662920" y="-8255"/>
            <a:ext cx="1529080" cy="1472565"/>
            <a:chOff x="16792" y="-13"/>
            <a:chExt cx="2408" cy="2319"/>
          </a:xfrm>
        </p:grpSpPr>
        <p:sp>
          <p:nvSpPr>
            <p:cNvPr id="10" name="任意多边形: 形状 9"/>
            <p:cNvSpPr/>
            <p:nvPr userDrawn="1">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3672507" y="4889195"/>
            <a:ext cx="4846986" cy="430367"/>
          </a:xfrm>
        </p:spPr>
        <p:txBody>
          <a:bodyPr lIns="90000" tIns="46800" rIns="90000" bIns="46800">
            <a:normAutofit/>
          </a:bodyPr>
          <a:lstStyle>
            <a:lvl1pPr marL="0" indent="0" algn="ctr" eaLnBrk="1" fontAlgn="auto" latinLnBrk="0" hangingPunct="1">
              <a:buNone/>
              <a:defRPr kumimoji="0" lang="zh-CN" altLang="en-US" sz="18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3"/>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5"/>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7" name="椭圆 6"/>
          <p:cNvSpPr/>
          <p:nvPr>
            <p:custDataLst>
              <p:tags r:id="rId6"/>
            </p:custDataLst>
          </p:nvPr>
        </p:nvSpPr>
        <p:spPr>
          <a:xfrm>
            <a:off x="5395393" y="2636224"/>
            <a:ext cx="1000451" cy="1000451"/>
          </a:xfrm>
          <a:prstGeom prst="ellipse">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8" name="椭圆 7"/>
          <p:cNvSpPr/>
          <p:nvPr>
            <p:custDataLst>
              <p:tags r:id="rId7"/>
            </p:custDataLst>
          </p:nvPr>
        </p:nvSpPr>
        <p:spPr>
          <a:xfrm>
            <a:off x="6474332" y="2240011"/>
            <a:ext cx="500225" cy="500225"/>
          </a:xfrm>
          <a:prstGeom prst="ellipse">
            <a:avLst/>
          </a:pr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 name="标题 1"/>
          <p:cNvSpPr>
            <a:spLocks noGrp="1"/>
          </p:cNvSpPr>
          <p:nvPr>
            <p:ph type="title" hasCustomPrompt="1"/>
            <p:custDataLst>
              <p:tags r:id="rId8"/>
            </p:custDataLst>
          </p:nvPr>
        </p:nvSpPr>
        <p:spPr>
          <a:xfrm>
            <a:off x="3672506" y="4063043"/>
            <a:ext cx="4846987" cy="778675"/>
          </a:xfrm>
        </p:spPr>
        <p:txBody>
          <a:bodyPr lIns="90000" tIns="46800" rIns="90000" bIns="46800" anchor="b" anchorCtr="0">
            <a:normAutofit/>
          </a:bodyPr>
          <a:lstStyle>
            <a:lvl1pPr algn="ctr">
              <a:defRPr sz="40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90170" tIns="46990" rIns="90170" bIns="46990" rtlCol="0">
            <a:normAutofit/>
          </a:bodyPr>
          <a:lstStyle>
            <a:lvl1pPr marL="285750" marR="0" lvl="0" indent="-2857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742950" marR="0" lvl="1" indent="-2857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200150" marR="0" lvl="2" indent="-2857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57350" marR="0" lvl="3" indent="-2857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114550" marR="0" lvl="4" indent="-2857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lIns="90170" tIns="46990" rIns="90170" bIns="46990">
            <a:normAutofit/>
          </a:bodyPr>
          <a:lstStyle>
            <a:lvl1pPr marL="285750" indent="-285750">
              <a:buFont typeface="Arial" panose="020B0604020202020204" pitchFamily="34" charset="0"/>
              <a:buChar char="•"/>
              <a:defRPr sz="1600" u="none" strike="noStrike" kern="1200" cap="none" spc="150" normalizeH="0">
                <a:solidFill>
                  <a:schemeClr val="tx1">
                    <a:lumMod val="85000"/>
                    <a:lumOff val="15000"/>
                  </a:schemeClr>
                </a:solidFill>
                <a:uFillTx/>
                <a:latin typeface="Arial" panose="020B0604020202020204" pitchFamily="34" charset="0"/>
                <a:ea typeface="微软雅黑" panose="020B0503020204020204" pitchFamily="34" charset="-122"/>
              </a:defRPr>
            </a:lvl1pPr>
            <a:lvl2pPr marL="742950" indent="-285750">
              <a:buFont typeface="Arial" panose="020B0604020202020204" pitchFamily="34" charset="0"/>
              <a:buChar char="•"/>
              <a:defRPr sz="1600" u="none" strike="noStrike" kern="1200" cap="none" spc="150" normalizeH="0">
                <a:solidFill>
                  <a:schemeClr val="tx1">
                    <a:lumMod val="85000"/>
                    <a:lumOff val="15000"/>
                  </a:schemeClr>
                </a:solidFill>
                <a:uFillTx/>
                <a:latin typeface="Arial" panose="020B0604020202020204" pitchFamily="34" charset="0"/>
                <a:ea typeface="微软雅黑" panose="020B0503020204020204" pitchFamily="34" charset="-122"/>
              </a:defRPr>
            </a:lvl2pPr>
            <a:lvl3pPr marL="1200150" indent="-285750">
              <a:buFont typeface="Arial" panose="020B0604020202020204" pitchFamily="34" charset="0"/>
              <a:buChar char="•"/>
              <a:defRPr sz="1600" u="none" strike="noStrike" kern="1200" cap="none" spc="150" normalizeH="0">
                <a:solidFill>
                  <a:schemeClr val="tx1">
                    <a:lumMod val="85000"/>
                    <a:lumOff val="15000"/>
                  </a:schemeClr>
                </a:solidFill>
                <a:uFillTx/>
                <a:latin typeface="Arial" panose="020B0604020202020204" pitchFamily="34" charset="0"/>
                <a:ea typeface="微软雅黑" panose="020B0503020204020204" pitchFamily="34" charset="-122"/>
              </a:defRPr>
            </a:lvl3pPr>
            <a:lvl4pPr marL="1657350" indent="-285750">
              <a:buFont typeface="Arial" panose="020B0604020202020204" pitchFamily="34" charset="0"/>
              <a:buChar char="•"/>
              <a:defRPr sz="1600" u="none" strike="noStrike" kern="1200" cap="none" spc="150" normalizeH="0">
                <a:solidFill>
                  <a:schemeClr val="tx1">
                    <a:lumMod val="85000"/>
                    <a:lumOff val="15000"/>
                  </a:schemeClr>
                </a:solidFill>
                <a:uFillTx/>
                <a:latin typeface="Arial" panose="020B0604020202020204" pitchFamily="34" charset="0"/>
                <a:ea typeface="微软雅黑" panose="020B0503020204020204" pitchFamily="34" charset="-122"/>
              </a:defRPr>
            </a:lvl4pPr>
            <a:lvl5pPr marL="2114550" indent="-285750">
              <a:buFont typeface="Arial" panose="020B0604020202020204" pitchFamily="34" charset="0"/>
              <a:buChar char="•"/>
              <a:defRPr sz="1600" u="none" strike="noStrike" kern="1200" cap="none" spc="150" normalizeH="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lvl1pPr>
              <a:defRPr>
                <a:solidFill>
                  <a:schemeClr val="tx1">
                    <a:lumMod val="85000"/>
                    <a:lumOff val="15000"/>
                  </a:schemeClr>
                </a:solidFill>
              </a:defRPr>
            </a:lvl1pPr>
          </a:lstStyle>
          <a:p>
            <a:endParaRPr lang="zh-CN" altLang="en-US"/>
          </a:p>
        </p:txBody>
      </p:sp>
      <p:grpSp>
        <p:nvGrpSpPr>
          <p:cNvPr id="8" name="组合 7"/>
          <p:cNvGrpSpPr/>
          <p:nvPr>
            <p:custDataLst>
              <p:tags r:id="rId7"/>
            </p:custDataLst>
          </p:nvPr>
        </p:nvGrpSpPr>
        <p:grpSpPr>
          <a:xfrm>
            <a:off x="10662920" y="-8255"/>
            <a:ext cx="1529080" cy="1472565"/>
            <a:chOff x="16792" y="-13"/>
            <a:chExt cx="2408" cy="2319"/>
          </a:xfrm>
        </p:grpSpPr>
        <p:sp>
          <p:nvSpPr>
            <p:cNvPr id="10" name="任意多边形: 形状 9"/>
            <p:cNvSpPr/>
            <p:nvPr userDrawn="1">
              <p:custDataLst>
                <p:tags r:id="rId8"/>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9"/>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7" name="灯片编号占位符 6"/>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10662920" y="-8255"/>
            <a:ext cx="1529080" cy="1472565"/>
            <a:chOff x="16792" y="-13"/>
            <a:chExt cx="2408" cy="2319"/>
          </a:xfrm>
        </p:grpSpPr>
        <p:sp>
          <p:nvSpPr>
            <p:cNvPr id="11" name="任意多边形: 形状 9"/>
            <p:cNvSpPr/>
            <p:nvPr userDrawn="1">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2" name="任意形状 17"/>
            <p:cNvSpPr/>
            <p:nvPr userDrawn="1">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lvl1pPr>
              <a:defRPr>
                <a:solidFill>
                  <a:schemeClr val="tx1">
                    <a:lumMod val="85000"/>
                    <a:lumOff val="15000"/>
                  </a:schemeClr>
                </a:solidFill>
              </a:defRPr>
            </a:lvl1pPr>
          </a:lstStyle>
          <a:p>
            <a:endParaRPr lang="zh-CN" altLang="en-US"/>
          </a:p>
        </p:txBody>
      </p:sp>
      <p:sp>
        <p:nvSpPr>
          <p:cNvPr id="9" name="灯片编号占位符 8"/>
          <p:cNvSpPr>
            <a:spLocks noGrp="1"/>
          </p:cNvSpPr>
          <p:nvPr>
            <p:ph type="sldNum" sz="quarter" idx="12"/>
            <p:custDataLst>
              <p:tags r:id="rId12"/>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0662920" y="-8255"/>
            <a:ext cx="1529080" cy="1472565"/>
            <a:chOff x="16792" y="-13"/>
            <a:chExt cx="2408" cy="2319"/>
          </a:xfrm>
        </p:grpSpPr>
        <p:sp>
          <p:nvSpPr>
            <p:cNvPr id="10" name="任意多边形: 形状 9"/>
            <p:cNvSpPr/>
            <p:nvPr userDrawn="1">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5"/>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0662920" y="-8255"/>
            <a:ext cx="1529080" cy="1472565"/>
            <a:chOff x="16792" y="-13"/>
            <a:chExt cx="2408" cy="2319"/>
          </a:xfrm>
        </p:grpSpPr>
        <p:sp>
          <p:nvSpPr>
            <p:cNvPr id="10" name="任意多边形: 形状 9"/>
            <p:cNvSpPr/>
            <p:nvPr userDrawn="1">
              <p:custDataLst>
                <p:tags r:id="rId3"/>
              </p:custDataLst>
            </p:nvPr>
          </p:nvSpPr>
          <p:spPr>
            <a:xfrm>
              <a:off x="17824" y="0"/>
              <a:ext cx="1376" cy="2307"/>
            </a:xfrm>
            <a:custGeom>
              <a:avLst/>
              <a:gdLst>
                <a:gd name="connsiteX0" fmla="*/ 447252 w 873962"/>
                <a:gd name="connsiteY0" fmla="*/ 0 h 1464826"/>
                <a:gd name="connsiteX1" fmla="*/ 873962 w 873962"/>
                <a:gd name="connsiteY1" fmla="*/ 0 h 1464826"/>
                <a:gd name="connsiteX2" fmla="*/ 873962 w 873962"/>
                <a:gd name="connsiteY2" fmla="*/ 1456778 h 1464826"/>
                <a:gd name="connsiteX3" fmla="*/ 847228 w 873962"/>
                <a:gd name="connsiteY3" fmla="*/ 1460858 h 1464826"/>
                <a:gd name="connsiteX4" fmla="*/ 768639 w 873962"/>
                <a:gd name="connsiteY4" fmla="*/ 1464826 h 1464826"/>
                <a:gd name="connsiteX5" fmla="*/ 0 w 873962"/>
                <a:gd name="connsiteY5" fmla="*/ 696187 h 1464826"/>
                <a:gd name="connsiteX6" fmla="*/ 338885 w 873962"/>
                <a:gd name="connsiteY6" fmla="*/ 58819 h 146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62" h="1464826">
                  <a:moveTo>
                    <a:pt x="447252" y="0"/>
                  </a:moveTo>
                  <a:lnTo>
                    <a:pt x="873962" y="0"/>
                  </a:lnTo>
                  <a:lnTo>
                    <a:pt x="873962" y="1456778"/>
                  </a:lnTo>
                  <a:lnTo>
                    <a:pt x="847228" y="1460858"/>
                  </a:lnTo>
                  <a:cubicBezTo>
                    <a:pt x="821388" y="1463482"/>
                    <a:pt x="795171" y="1464826"/>
                    <a:pt x="768639" y="1464826"/>
                  </a:cubicBezTo>
                  <a:cubicBezTo>
                    <a:pt x="344131" y="1464826"/>
                    <a:pt x="0" y="1120695"/>
                    <a:pt x="0" y="696187"/>
                  </a:cubicBezTo>
                  <a:cubicBezTo>
                    <a:pt x="0" y="430870"/>
                    <a:pt x="134426" y="196949"/>
                    <a:pt x="338885" y="58819"/>
                  </a:cubicBezTo>
                  <a:close/>
                </a:path>
              </a:pathLst>
            </a:custGeom>
            <a:solidFill>
              <a:schemeClr val="accent3">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1" name="任意形状 17"/>
            <p:cNvSpPr/>
            <p:nvPr userDrawn="1">
              <p:custDataLst>
                <p:tags r:id="rId4"/>
              </p:custDataLst>
            </p:nvPr>
          </p:nvSpPr>
          <p:spPr>
            <a:xfrm>
              <a:off x="16792" y="-13"/>
              <a:ext cx="1847" cy="1121"/>
            </a:xfrm>
            <a:custGeom>
              <a:avLst/>
              <a:gdLst>
                <a:gd name="connsiteX0" fmla="*/ 42442 w 3589290"/>
                <a:gd name="connsiteY0" fmla="*/ 0 h 2179590"/>
                <a:gd name="connsiteX1" fmla="*/ 3546848 w 3589290"/>
                <a:gd name="connsiteY1" fmla="*/ 0 h 2179590"/>
                <a:gd name="connsiteX2" fmla="*/ 3552829 w 3589290"/>
                <a:gd name="connsiteY2" fmla="*/ 23261 h 2179590"/>
                <a:gd name="connsiteX3" fmla="*/ 3589290 w 3589290"/>
                <a:gd name="connsiteY3" fmla="*/ 384945 h 2179590"/>
                <a:gd name="connsiteX4" fmla="*/ 1794645 w 3589290"/>
                <a:gd name="connsiteY4" fmla="*/ 2179590 h 2179590"/>
                <a:gd name="connsiteX5" fmla="*/ 0 w 3589290"/>
                <a:gd name="connsiteY5" fmla="*/ 384945 h 2179590"/>
                <a:gd name="connsiteX6" fmla="*/ 36461 w 3589290"/>
                <a:gd name="connsiteY6" fmla="*/ 23261 h 217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290" h="2179590">
                  <a:moveTo>
                    <a:pt x="42442" y="0"/>
                  </a:moveTo>
                  <a:lnTo>
                    <a:pt x="3546848" y="0"/>
                  </a:lnTo>
                  <a:lnTo>
                    <a:pt x="3552829" y="23261"/>
                  </a:lnTo>
                  <a:cubicBezTo>
                    <a:pt x="3576736" y="140089"/>
                    <a:pt x="3589290" y="261051"/>
                    <a:pt x="3589290" y="384945"/>
                  </a:cubicBezTo>
                  <a:cubicBezTo>
                    <a:pt x="3589290" y="1376100"/>
                    <a:pt x="2785800" y="2179590"/>
                    <a:pt x="1794645" y="2179590"/>
                  </a:cubicBezTo>
                  <a:cubicBezTo>
                    <a:pt x="803490" y="2179590"/>
                    <a:pt x="0" y="1376100"/>
                    <a:pt x="0" y="384945"/>
                  </a:cubicBezTo>
                  <a:cubicBezTo>
                    <a:pt x="0" y="261051"/>
                    <a:pt x="12555" y="140089"/>
                    <a:pt x="36461" y="23261"/>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竖排标题 1"/>
          <p:cNvSpPr>
            <a:spLocks noGrp="1"/>
          </p:cNvSpPr>
          <p:nvPr>
            <p:ph type="title" orient="vert"/>
            <p:custDataLst>
              <p:tags r:id="rId5"/>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163.xml"/><Relationship Id="rId23" Type="http://schemas.openxmlformats.org/officeDocument/2006/relationships/tags" Target="../tags/tag162.xml"/><Relationship Id="rId22" Type="http://schemas.openxmlformats.org/officeDocument/2006/relationships/tags" Target="../tags/tag161.xml"/><Relationship Id="rId21" Type="http://schemas.openxmlformats.org/officeDocument/2006/relationships/tags" Target="../tags/tag160.xml"/><Relationship Id="rId20" Type="http://schemas.openxmlformats.org/officeDocument/2006/relationships/tags" Target="../tags/tag159.xml"/><Relationship Id="rId2" Type="http://schemas.openxmlformats.org/officeDocument/2006/relationships/slideLayout" Target="../slideLayouts/slideLayout2.xml"/><Relationship Id="rId19" Type="http://schemas.openxmlformats.org/officeDocument/2006/relationships/tags" Target="../tags/tag158.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54025"/>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3303"/>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lumMod val="85000"/>
                    <a:lumOff val="1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lumMod val="85000"/>
                    <a:lumOff val="1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4.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3.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4.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75.xml"/><Relationship Id="rId2" Type="http://schemas.openxmlformats.org/officeDocument/2006/relationships/image" Target="../media/image6.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76.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7.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78.xml"/><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9.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0.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1.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82.xml"/><Relationship Id="rId2" Type="http://schemas.openxmlformats.org/officeDocument/2006/relationships/image" Target="../media/image15.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5.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83.xml"/><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84.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5.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86.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87.xml"/><Relationship Id="rId3" Type="http://schemas.openxmlformats.org/officeDocument/2006/relationships/image" Target="../media/image8.jpeg"/><Relationship Id="rId2" Type="http://schemas.openxmlformats.org/officeDocument/2006/relationships/image" Target="../media/image24.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8.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9.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6.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7.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8.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9.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0.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1.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72.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3000375" y="2997201"/>
            <a:ext cx="4535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endParaRPr lang="zh-CN" altLang="zh-CN" sz="1800">
              <a:solidFill>
                <a:srgbClr val="000000"/>
              </a:solidFill>
              <a:latin typeface="Arial" panose="020B0604020202020204" pitchFamily="34" charset="0"/>
            </a:endParaRPr>
          </a:p>
        </p:txBody>
      </p:sp>
      <p:sp>
        <p:nvSpPr>
          <p:cNvPr id="74756" name="Text Box 4"/>
          <p:cNvSpPr txBox="1">
            <a:spLocks noChangeArrowheads="1"/>
          </p:cNvSpPr>
          <p:nvPr/>
        </p:nvSpPr>
        <p:spPr bwMode="auto">
          <a:xfrm>
            <a:off x="2855914" y="3284539"/>
            <a:ext cx="662463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800100" indent="-342900">
              <a:defRPr>
                <a:solidFill>
                  <a:schemeClr val="tx1"/>
                </a:solidFill>
                <a:latin typeface="Arial" panose="020B0604020202020204" pitchFamily="34" charset="0"/>
                <a:ea typeface="宋体" panose="02010600030101010101" pitchFamily="2" charset="-122"/>
              </a:defRPr>
            </a:lvl2pPr>
            <a:lvl3pPr marL="1257300" indent="-342900">
              <a:defRPr>
                <a:solidFill>
                  <a:schemeClr val="tx1"/>
                </a:solidFill>
                <a:latin typeface="Arial" panose="020B0604020202020204" pitchFamily="34" charset="0"/>
                <a:ea typeface="宋体" panose="02010600030101010101" pitchFamily="2" charset="-122"/>
              </a:defRPr>
            </a:lvl3pPr>
            <a:lvl4pPr marL="1714500" indent="-342900">
              <a:defRPr>
                <a:solidFill>
                  <a:schemeClr val="tx1"/>
                </a:solidFill>
                <a:latin typeface="Arial" panose="020B0604020202020204" pitchFamily="34" charset="0"/>
                <a:ea typeface="宋体" panose="02010600030101010101" pitchFamily="2" charset="-122"/>
              </a:defRPr>
            </a:lvl4pPr>
            <a:lvl5pPr marL="2171700" indent="-342900">
              <a:defRPr>
                <a:solidFill>
                  <a:schemeClr val="tx1"/>
                </a:solidFill>
                <a:latin typeface="Arial" panose="020B060402020202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50000"/>
              </a:spcBef>
              <a:spcAft>
                <a:spcPct val="0"/>
              </a:spcAft>
              <a:defRPr/>
            </a:pPr>
            <a:r>
              <a:rPr lang="zh-CN" altLang="en-US" sz="2800" dirty="0">
                <a:solidFill>
                  <a:srgbClr val="000000"/>
                </a:solidFill>
                <a:latin typeface="宋体" panose="02010600030101010101" pitchFamily="2" charset="-122"/>
                <a:ea typeface="宋体" panose="02010600030101010101" pitchFamily="2" charset="-122"/>
              </a:rPr>
              <a:t>上海晨隆静电科技有限公司</a:t>
            </a:r>
            <a:r>
              <a:rPr lang="zh-CN" altLang="en-US" sz="2800"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lang="zh-CN" altLang="en-US" sz="2800"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endParaRPr>
          </a:p>
          <a:p>
            <a:pPr algn="ctr" fontAlgn="base">
              <a:spcBef>
                <a:spcPct val="50000"/>
              </a:spcBef>
              <a:spcAft>
                <a:spcPct val="0"/>
              </a:spcAft>
              <a:defRPr/>
            </a:pPr>
            <a:endParaRPr lang="zh-CN" altLang="en-US" sz="800" spc="900"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ctr" fontAlgn="base">
              <a:spcBef>
                <a:spcPct val="50000"/>
              </a:spcBef>
              <a:spcAft>
                <a:spcPct val="0"/>
              </a:spcAft>
              <a:defRPr/>
            </a:pPr>
            <a:r>
              <a:rPr lang="zh-CN" altLang="en-US" sz="2400" dirty="0">
                <a:solidFill>
                  <a:srgbClr val="000000"/>
                </a:solidFill>
                <a:latin typeface="宋体" panose="02010600030101010101" pitchFamily="2" charset="-122"/>
                <a:ea typeface="宋体" panose="02010600030101010101" pitchFamily="2" charset="-122"/>
              </a:rPr>
              <a:t>黄 建 华</a:t>
            </a:r>
            <a:endParaRPr lang="zh-CN" altLang="en-US" sz="1200"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endParaRPr>
          </a:p>
          <a:p>
            <a:pPr algn="ctr" fontAlgn="base">
              <a:spcBef>
                <a:spcPct val="50000"/>
              </a:spcBef>
              <a:spcAft>
                <a:spcPct val="0"/>
              </a:spcAft>
              <a:defRPr/>
            </a:pPr>
            <a:r>
              <a:rPr lang="en-US" altLang="zh-CN"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rPr>
              <a:t>2022/12/8</a:t>
            </a:r>
            <a:endParaRPr lang="en-US" altLang="zh-CN"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endParaRPr>
          </a:p>
        </p:txBody>
      </p:sp>
      <p:grpSp>
        <p:nvGrpSpPr>
          <p:cNvPr id="24580" name="Group 3"/>
          <p:cNvGrpSpPr>
            <a:grpSpLocks noChangeAspect="1"/>
          </p:cNvGrpSpPr>
          <p:nvPr/>
        </p:nvGrpSpPr>
        <p:grpSpPr bwMode="auto">
          <a:xfrm>
            <a:off x="9048751" y="6183313"/>
            <a:ext cx="1368425" cy="595312"/>
            <a:chOff x="1800" y="1752"/>
            <a:chExt cx="1800" cy="1081"/>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1800" y="1752"/>
              <a:ext cx="1800" cy="69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1800" y="2532"/>
              <a:ext cx="1800" cy="301"/>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gr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1534060" y="1587818"/>
            <a:ext cx="951240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algn="ctr" fontAlgn="base">
              <a:lnSpc>
                <a:spcPct val="120000"/>
              </a:lnSpc>
              <a:spcBef>
                <a:spcPct val="0"/>
              </a:spcBef>
              <a:spcAft>
                <a:spcPct val="0"/>
              </a:spcAft>
              <a:defRPr/>
            </a:pPr>
            <a:r>
              <a:rPr sz="32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3200" spc="250" dirty="0">
              <a:solidFill>
                <a:schemeClr val="accent1"/>
              </a:solidFill>
              <a:effectLst>
                <a:outerShdw blurRad="38100" dist="25400" dir="5400000" algn="ctr" rotWithShape="0">
                  <a:srgbClr val="6E747A">
                    <a:alpha val="43000"/>
                  </a:srgbClr>
                </a:outerShdw>
              </a:effectLst>
              <a:uFillTx/>
              <a:sym typeface="+mn-ea"/>
            </a:endParaRPr>
          </a:p>
        </p:txBody>
      </p:sp>
    </p:spTree>
    <p:custDataLst>
      <p:tags r:id="rId2"/>
    </p:custData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 静电控制方法</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725930" y="2153920"/>
            <a:ext cx="8691245" cy="2861310"/>
          </a:xfrm>
          <a:prstGeom prst="rect">
            <a:avLst/>
          </a:prstGeom>
          <a:noFill/>
        </p:spPr>
        <p:txBody>
          <a:bodyPr wrap="square" rtlCol="0" anchor="t">
            <a:spAutoFit/>
          </a:bodyPr>
          <a:p>
            <a:pPr fontAlgn="auto">
              <a:lnSpc>
                <a:spcPct val="200000"/>
              </a:lnSpc>
            </a:pPr>
            <a:r>
              <a:rPr lang="zh-CN" altLang="en-US">
                <a:latin typeface="微软雅黑 Light" panose="020B0502040204020203" charset="-122"/>
                <a:ea typeface="微软雅黑 Light" panose="020B0502040204020203" charset="-122"/>
              </a:rPr>
              <a:t>半导体生产过程中控制静电带电与静电放电的系统涉及方方面面，包括：设备、服装、腕带、地面、离子化系统，等等。旨在减少人员产生的静电带电现象的操作规程，也是静电控制计划的一个组成部分。</a:t>
            </a:r>
            <a:endParaRPr lang="zh-CN" altLang="en-US">
              <a:latin typeface="微软雅黑 Light" panose="020B0502040204020203" charset="-122"/>
              <a:ea typeface="微软雅黑 Light" panose="020B0502040204020203" charset="-122"/>
            </a:endParaRPr>
          </a:p>
          <a:p>
            <a:pPr fontAlgn="auto">
              <a:lnSpc>
                <a:spcPct val="200000"/>
              </a:lnSpc>
            </a:pPr>
            <a:r>
              <a:rPr lang="zh-CN" altLang="en-US">
                <a:latin typeface="微软雅黑 Light" panose="020B0502040204020203" charset="-122"/>
                <a:ea typeface="微软雅黑 Light" panose="020B0502040204020203" charset="-122"/>
              </a:rPr>
              <a:t>四</a:t>
            </a:r>
            <a:r>
              <a:rPr lang="en-US" altLang="zh-CN">
                <a:latin typeface="微软雅黑 Light" panose="020B0502040204020203" charset="-122"/>
                <a:ea typeface="微软雅黑 Light" panose="020B0502040204020203" charset="-122"/>
              </a:rPr>
              <a:t>种方法适用于ESCC和ESDC控制过程。在解决或避免具体静电问题时，根据需要，这些方法可以单独应用，也可以组合应用。四种方法分别是：</a:t>
            </a:r>
            <a:endParaRPr lang="en-US" altLang="zh-CN">
              <a:latin typeface="微软雅黑 Light" panose="020B0502040204020203" charset="-122"/>
              <a:ea typeface="微软雅黑 Light" panose="020B0502040204020203" charset="-122"/>
            </a:endParaRPr>
          </a:p>
        </p:txBody>
      </p:sp>
    </p:spTree>
    <p:custDataLst>
      <p:tags r:id="rId2"/>
    </p:custData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 静电控制方法</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725930" y="2153920"/>
            <a:ext cx="8691245" cy="1753235"/>
          </a:xfrm>
          <a:prstGeom prst="rect">
            <a:avLst/>
          </a:prstGeom>
          <a:noFill/>
        </p:spPr>
        <p:txBody>
          <a:bodyPr wrap="square" rtlCol="0" anchor="t">
            <a:spAutoFit/>
          </a:bodyPr>
          <a:p>
            <a:pPr fontAlgn="auto">
              <a:lnSpc>
                <a:spcPct val="200000"/>
              </a:lnSpc>
            </a:pPr>
            <a:r>
              <a:rPr lang="en-US" altLang="zh-CN">
                <a:latin typeface="微软雅黑 Light" panose="020B0502040204020203" charset="-122"/>
                <a:ea typeface="微软雅黑 Light" panose="020B0502040204020203" charset="-122"/>
              </a:rPr>
              <a:t> 1</a:t>
            </a:r>
            <a:r>
              <a:rPr lang="zh-CN" altLang="en-US">
                <a:latin typeface="微软雅黑 Light" panose="020B0502040204020203" charset="-122"/>
                <a:ea typeface="微软雅黑 Light" panose="020B0502040204020203" charset="-122"/>
              </a:rPr>
              <a:t>、</a:t>
            </a:r>
            <a:r>
              <a:rPr>
                <a:latin typeface="微软雅黑 Light" panose="020B0502040204020203" charset="-122"/>
                <a:ea typeface="微软雅黑 Light" panose="020B0502040204020203" charset="-122"/>
              </a:rPr>
              <a:t>等电位系统</a:t>
            </a:r>
            <a:r>
              <a:rPr lang="zh-CN">
                <a:latin typeface="微软雅黑 Light" panose="020B0502040204020203" charset="-122"/>
                <a:ea typeface="微软雅黑 Light" panose="020B0502040204020203" charset="-122"/>
              </a:rPr>
              <a:t>：</a:t>
            </a:r>
            <a:r>
              <a:rPr>
                <a:latin typeface="微软雅黑 Light" panose="020B0502040204020203" charset="-122"/>
                <a:ea typeface="微软雅黑 Light" panose="020B0502040204020203" charset="-122"/>
              </a:rPr>
              <a:t>系统中所有的物体（包括人员）都处在同一电位上。对于表面电阻率小于10</a:t>
            </a:r>
            <a:r>
              <a:rPr baseline="30000">
                <a:solidFill>
                  <a:schemeClr val="tx1"/>
                </a:solidFill>
                <a:uFillTx/>
                <a:latin typeface="微软雅黑 Light" panose="020B0502040204020203" charset="-122"/>
                <a:ea typeface="微软雅黑 Light" panose="020B0502040204020203" charset="-122"/>
              </a:rPr>
              <a:t>12</a:t>
            </a:r>
            <a:r>
              <a:rPr>
                <a:latin typeface="微软雅黑 Light" panose="020B0502040204020203" charset="-122"/>
                <a:ea typeface="微软雅黑 Light" panose="020B0502040204020203" charset="-122"/>
              </a:rPr>
              <a:t>、或体积电阻率小于10</a:t>
            </a:r>
            <a:r>
              <a:rPr baseline="30000">
                <a:solidFill>
                  <a:schemeClr val="tx1"/>
                </a:solidFill>
                <a:uFillTx/>
                <a:latin typeface="微软雅黑 Light" panose="020B0502040204020203" charset="-122"/>
                <a:ea typeface="微软雅黑 Light" panose="020B0502040204020203" charset="-122"/>
              </a:rPr>
              <a:t>11</a:t>
            </a:r>
            <a:r>
              <a:rPr>
                <a:latin typeface="微软雅黑 Light" panose="020B0502040204020203" charset="-122"/>
                <a:ea typeface="微软雅黑 Light" panose="020B0502040204020203" charset="-122"/>
              </a:rPr>
              <a:t>Ω·cm、或两者均符合的设施元件（墙、地面、工作台等）、材料、设备，进行接地处理。</a:t>
            </a:r>
            <a:endParaRPr>
              <a:latin typeface="微软雅黑 Light" panose="020B0502040204020203" charset="-122"/>
              <a:ea typeface="微软雅黑 Light" panose="020B0502040204020203" charset="-122"/>
            </a:endParaRPr>
          </a:p>
        </p:txBody>
      </p:sp>
    </p:spTree>
    <p:custDataLst>
      <p:tags r:id="rId2"/>
    </p:custData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 静电控制方法</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725930" y="2153920"/>
            <a:ext cx="8691245" cy="1198880"/>
          </a:xfrm>
          <a:prstGeom prst="rect">
            <a:avLst/>
          </a:prstGeom>
          <a:noFill/>
        </p:spPr>
        <p:txBody>
          <a:bodyPr wrap="square" rtlCol="0" anchor="t">
            <a:spAutoFit/>
          </a:bodyPr>
          <a:p>
            <a:pPr fontAlgn="auto">
              <a:lnSpc>
                <a:spcPct val="200000"/>
              </a:lnSpc>
            </a:pPr>
            <a:r>
              <a:rPr lang="en-US">
                <a:latin typeface="微软雅黑 Light" panose="020B0502040204020203" charset="-122"/>
                <a:ea typeface="微软雅黑 Light" panose="020B0502040204020203" charset="-122"/>
              </a:rPr>
              <a:t>2</a:t>
            </a:r>
            <a:r>
              <a:rPr lang="zh-CN" altLang="en-US">
                <a:latin typeface="微软雅黑 Light" panose="020B0502040204020203" charset="-122"/>
                <a:ea typeface="微软雅黑 Light" panose="020B0502040204020203" charset="-122"/>
              </a:rPr>
              <a:t>、</a:t>
            </a:r>
            <a:r>
              <a:rPr>
                <a:latin typeface="微软雅黑 Light" panose="020B0502040204020203" charset="-122"/>
                <a:ea typeface="微软雅黑 Light" panose="020B0502040204020203" charset="-122"/>
              </a:rPr>
              <a:t>空气电离装置</a:t>
            </a:r>
            <a:r>
              <a:rPr lang="zh-CN">
                <a:latin typeface="微软雅黑 Light" panose="020B0502040204020203" charset="-122"/>
                <a:ea typeface="微软雅黑 Light" panose="020B0502040204020203" charset="-122"/>
              </a:rPr>
              <a:t>：</a:t>
            </a:r>
            <a:r>
              <a:rPr>
                <a:latin typeface="微软雅黑 Light" panose="020B0502040204020203" charset="-122"/>
                <a:ea typeface="微软雅黑 Light" panose="020B0502040204020203" charset="-122"/>
              </a:rPr>
              <a:t>空气离子化对环境</a:t>
            </a:r>
            <a:r>
              <a:rPr lang="zh-CN">
                <a:latin typeface="微软雅黑 Light" panose="020B0502040204020203" charset="-122"/>
                <a:ea typeface="微软雅黑 Light" panose="020B0502040204020203" charset="-122"/>
              </a:rPr>
              <a:t>中</a:t>
            </a:r>
            <a:r>
              <a:rPr>
                <a:latin typeface="微软雅黑 Light" panose="020B0502040204020203" charset="-122"/>
                <a:ea typeface="微软雅黑 Light" panose="020B0502040204020203" charset="-122"/>
              </a:rPr>
              <a:t>必要的非导体（如电路板材料、器件封装）实施电荷中和。可采用局部或全室空气离子化中和手段。</a:t>
            </a:r>
            <a:endParaRPr>
              <a:latin typeface="微软雅黑 Light" panose="020B0502040204020203" charset="-122"/>
              <a:ea typeface="微软雅黑 Light" panose="020B0502040204020203" charset="-122"/>
            </a:endParaRPr>
          </a:p>
        </p:txBody>
      </p:sp>
      <p:pic>
        <p:nvPicPr>
          <p:cNvPr id="100" name="图片 99"/>
          <p:cNvPicPr/>
          <p:nvPr/>
        </p:nvPicPr>
        <p:blipFill>
          <a:blip r:embed="rId2"/>
          <a:stretch>
            <a:fillRect/>
          </a:stretch>
        </p:blipFill>
        <p:spPr>
          <a:xfrm>
            <a:off x="3327400" y="3391535"/>
            <a:ext cx="4500245" cy="2792095"/>
          </a:xfrm>
          <a:prstGeom prst="rect">
            <a:avLst/>
          </a:prstGeom>
          <a:noFill/>
          <a:ln w="9525">
            <a:noFill/>
          </a:ln>
        </p:spPr>
      </p:pic>
    </p:spTree>
    <p:custDataLst>
      <p:tags r:id="rId3"/>
    </p:custData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 静电控制方法</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pic>
        <p:nvPicPr>
          <p:cNvPr id="5" name="图片 4" descr="b0834018fb3e76c460d19a089e4fbf33"/>
          <p:cNvPicPr>
            <a:picLocks noChangeAspect="1"/>
          </p:cNvPicPr>
          <p:nvPr/>
        </p:nvPicPr>
        <p:blipFill>
          <a:blip r:embed="rId2"/>
          <a:stretch>
            <a:fillRect/>
          </a:stretch>
        </p:blipFill>
        <p:spPr>
          <a:xfrm>
            <a:off x="4662170" y="1787525"/>
            <a:ext cx="6421120" cy="4281170"/>
          </a:xfrm>
          <a:prstGeom prst="rect">
            <a:avLst/>
          </a:prstGeom>
        </p:spPr>
      </p:pic>
      <p:pic>
        <p:nvPicPr>
          <p:cNvPr id="6" name="图片 5" descr="载带1"/>
          <p:cNvPicPr>
            <a:picLocks noChangeAspect="1"/>
          </p:cNvPicPr>
          <p:nvPr/>
        </p:nvPicPr>
        <p:blipFill>
          <a:blip r:embed="rId3"/>
          <a:stretch>
            <a:fillRect/>
          </a:stretch>
        </p:blipFill>
        <p:spPr>
          <a:xfrm>
            <a:off x="1169670" y="2585085"/>
            <a:ext cx="3355975" cy="3316605"/>
          </a:xfrm>
          <a:prstGeom prst="rect">
            <a:avLst/>
          </a:prstGeom>
        </p:spPr>
      </p:pic>
    </p:spTree>
    <p:custDataLst>
      <p:tags r:id="rId4"/>
    </p:custData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 静电控制方法</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725930" y="2153920"/>
            <a:ext cx="8691245" cy="1807845"/>
          </a:xfrm>
          <a:prstGeom prst="rect">
            <a:avLst/>
          </a:prstGeom>
          <a:noFill/>
        </p:spPr>
        <p:txBody>
          <a:bodyPr wrap="square" rtlCol="0" anchor="t">
            <a:noAutofit/>
          </a:bodyPr>
          <a:p>
            <a:pPr fontAlgn="auto">
              <a:lnSpc>
                <a:spcPct val="200000"/>
              </a:lnSpc>
            </a:pPr>
            <a:r>
              <a:rPr lang="en-US">
                <a:latin typeface="微软雅黑 Light" panose="020B0502040204020203" charset="-122"/>
                <a:ea typeface="微软雅黑 Light" panose="020B0502040204020203" charset="-122"/>
              </a:rPr>
              <a:t>3</a:t>
            </a:r>
            <a:r>
              <a:rPr lang="zh-CN" altLang="en-US">
                <a:latin typeface="微软雅黑 Light" panose="020B0502040204020203" charset="-122"/>
                <a:ea typeface="微软雅黑 Light" panose="020B0502040204020203" charset="-122"/>
              </a:rPr>
              <a:t>、</a:t>
            </a:r>
            <a:r>
              <a:rPr>
                <a:latin typeface="微软雅黑 Light" panose="020B0502040204020203" charset="-122"/>
                <a:ea typeface="微软雅黑 Light" panose="020B0502040204020203" charset="-122"/>
              </a:rPr>
              <a:t>静电防护材料</a:t>
            </a:r>
            <a:r>
              <a:rPr lang="zh-CN">
                <a:latin typeface="微软雅黑 Light" panose="020B0502040204020203" charset="-122"/>
                <a:ea typeface="微软雅黑 Light" panose="020B0502040204020203" charset="-122"/>
              </a:rPr>
              <a:t>：</a:t>
            </a:r>
            <a:r>
              <a:rPr>
                <a:latin typeface="微软雅黑 Light" panose="020B0502040204020203" charset="-122"/>
                <a:ea typeface="微软雅黑 Light" panose="020B0502040204020203" charset="-122"/>
              </a:rPr>
              <a:t>在静电保护区内，采用低带电和静电耗散材料；静电保护区外，推荐使用低带电和静电放电屏蔽材料。合理地使用导电材料和静电耗散材料（包括工作服的选择）。</a:t>
            </a:r>
            <a:endParaRPr>
              <a:latin typeface="微软雅黑 Light" panose="020B0502040204020203" charset="-122"/>
              <a:ea typeface="微软雅黑 Light" panose="020B0502040204020203" charset="-122"/>
            </a:endParaRPr>
          </a:p>
          <a:p>
            <a:pPr fontAlgn="auto">
              <a:lnSpc>
                <a:spcPct val="200000"/>
              </a:lnSpc>
            </a:pPr>
            <a:endParaRPr lang="zh-CN" altLang="en-US">
              <a:latin typeface="微软雅黑 Light" panose="020B0502040204020203" charset="-122"/>
              <a:ea typeface="微软雅黑 Light" panose="020B0502040204020203" charset="-122"/>
            </a:endParaRPr>
          </a:p>
        </p:txBody>
      </p:sp>
    </p:spTree>
    <p:custDataLst>
      <p:tags r:id="rId2"/>
    </p:custData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 静电控制方法</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pic>
        <p:nvPicPr>
          <p:cNvPr id="6" name="图片 5"/>
          <p:cNvPicPr>
            <a:picLocks noChangeAspect="1"/>
          </p:cNvPicPr>
          <p:nvPr/>
        </p:nvPicPr>
        <p:blipFill>
          <a:blip r:embed="rId2"/>
          <a:stretch>
            <a:fillRect/>
          </a:stretch>
        </p:blipFill>
        <p:spPr>
          <a:xfrm>
            <a:off x="5669915" y="1971675"/>
            <a:ext cx="2735580" cy="2345055"/>
          </a:xfrm>
          <a:prstGeom prst="rect">
            <a:avLst/>
          </a:prstGeom>
        </p:spPr>
      </p:pic>
      <p:pic>
        <p:nvPicPr>
          <p:cNvPr id="7" name="图片 6"/>
          <p:cNvPicPr>
            <a:picLocks noChangeAspect="1"/>
          </p:cNvPicPr>
          <p:nvPr/>
        </p:nvPicPr>
        <p:blipFill>
          <a:blip r:embed="rId3"/>
          <a:stretch>
            <a:fillRect/>
          </a:stretch>
        </p:blipFill>
        <p:spPr>
          <a:xfrm>
            <a:off x="3757295" y="1971675"/>
            <a:ext cx="2514600" cy="2514600"/>
          </a:xfrm>
          <a:prstGeom prst="rect">
            <a:avLst/>
          </a:prstGeom>
        </p:spPr>
      </p:pic>
      <p:pic>
        <p:nvPicPr>
          <p:cNvPr id="11" name="图片 10"/>
          <p:cNvPicPr>
            <a:picLocks noChangeAspect="1"/>
          </p:cNvPicPr>
          <p:nvPr/>
        </p:nvPicPr>
        <p:blipFill>
          <a:blip r:embed="rId4"/>
          <a:stretch>
            <a:fillRect/>
          </a:stretch>
        </p:blipFill>
        <p:spPr>
          <a:xfrm>
            <a:off x="4406265" y="4608195"/>
            <a:ext cx="3378835" cy="1784985"/>
          </a:xfrm>
          <a:prstGeom prst="rect">
            <a:avLst/>
          </a:prstGeom>
        </p:spPr>
      </p:pic>
      <p:pic>
        <p:nvPicPr>
          <p:cNvPr id="12" name="图片 11"/>
          <p:cNvPicPr>
            <a:picLocks noChangeAspect="1"/>
          </p:cNvPicPr>
          <p:nvPr/>
        </p:nvPicPr>
        <p:blipFill>
          <a:blip r:embed="rId5"/>
          <a:stretch>
            <a:fillRect/>
          </a:stretch>
        </p:blipFill>
        <p:spPr>
          <a:xfrm>
            <a:off x="8166100" y="3862705"/>
            <a:ext cx="2964180" cy="2274570"/>
          </a:xfrm>
          <a:prstGeom prst="rect">
            <a:avLst/>
          </a:prstGeom>
        </p:spPr>
      </p:pic>
      <p:pic>
        <p:nvPicPr>
          <p:cNvPr id="13" name="图片 12"/>
          <p:cNvPicPr>
            <a:picLocks noChangeAspect="1"/>
          </p:cNvPicPr>
          <p:nvPr/>
        </p:nvPicPr>
        <p:blipFill>
          <a:blip r:embed="rId6"/>
          <a:stretch>
            <a:fillRect/>
          </a:stretch>
        </p:blipFill>
        <p:spPr>
          <a:xfrm>
            <a:off x="8544560" y="1995170"/>
            <a:ext cx="1872615" cy="1867535"/>
          </a:xfrm>
          <a:prstGeom prst="rect">
            <a:avLst/>
          </a:prstGeom>
        </p:spPr>
      </p:pic>
      <p:pic>
        <p:nvPicPr>
          <p:cNvPr id="11271" name="Picture 16"/>
          <p:cNvPicPr>
            <a:picLocks noChangeAspect="1"/>
          </p:cNvPicPr>
          <p:nvPr/>
        </p:nvPicPr>
        <p:blipFill>
          <a:blip r:embed="rId7"/>
          <a:stretch>
            <a:fillRect/>
          </a:stretch>
        </p:blipFill>
        <p:spPr>
          <a:xfrm>
            <a:off x="1024890" y="1971675"/>
            <a:ext cx="2641600" cy="4421505"/>
          </a:xfrm>
          <a:prstGeom prst="rect">
            <a:avLst/>
          </a:prstGeom>
          <a:noFill/>
          <a:ln w="9525">
            <a:noFill/>
          </a:ln>
        </p:spPr>
      </p:pic>
    </p:spTree>
    <p:custDataLst>
      <p:tags r:id="rId8"/>
    </p:custData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 静电控制方法</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4" name="文本框 3"/>
          <p:cNvSpPr txBox="1"/>
          <p:nvPr/>
        </p:nvSpPr>
        <p:spPr>
          <a:xfrm>
            <a:off x="1491615" y="2042795"/>
            <a:ext cx="8521700" cy="3415030"/>
          </a:xfrm>
          <a:prstGeom prst="rect">
            <a:avLst/>
          </a:prstGeom>
          <a:noFill/>
        </p:spPr>
        <p:txBody>
          <a:bodyPr wrap="square" rtlCol="0" anchor="t">
            <a:spAutoFit/>
          </a:bodyPr>
          <a:p>
            <a:pPr fontAlgn="auto">
              <a:lnSpc>
                <a:spcPct val="200000"/>
              </a:lnSpc>
            </a:pPr>
            <a:r>
              <a:rPr lang="zh-CN" altLang="en-US">
                <a:latin typeface="微软雅黑 Light" panose="020B0502040204020203" charset="-122"/>
                <a:ea typeface="微软雅黑 Light" panose="020B0502040204020203" charset="-122"/>
                <a:cs typeface="微软雅黑 Light" panose="020B0502040204020203" charset="-122"/>
              </a:rPr>
              <a:t>对于站立工作的人员，接地要求参照ANSI/ESD S20.20-2021 中的“鞋、地</a:t>
            </a:r>
            <a:r>
              <a:rPr lang="en-US" altLang="zh-CN">
                <a:latin typeface="微软雅黑 Light" panose="020B0502040204020203" charset="-122"/>
                <a:ea typeface="微软雅黑 Light" panose="020B0502040204020203" charset="-122"/>
                <a:cs typeface="微软雅黑 Light" panose="020B0502040204020203" charset="-122"/>
              </a:rPr>
              <a:t>“</a:t>
            </a:r>
            <a:r>
              <a:rPr lang="zh-CN" altLang="en-US">
                <a:latin typeface="微软雅黑 Light" panose="020B0502040204020203" charset="-122"/>
                <a:ea typeface="微软雅黑 Light" panose="020B0502040204020203" charset="-122"/>
                <a:cs typeface="微软雅黑 Light" panose="020B0502040204020203" charset="-122"/>
              </a:rPr>
              <a:t>系统。</a:t>
            </a:r>
            <a:endParaRPr lang="zh-CN" altLang="en-US">
              <a:latin typeface="微软雅黑 Light" panose="020B0502040204020203" charset="-122"/>
              <a:ea typeface="微软雅黑 Light" panose="020B0502040204020203" charset="-122"/>
              <a:cs typeface="微软雅黑 Light" panose="020B0502040204020203" charset="-122"/>
            </a:endParaRPr>
          </a:p>
          <a:p>
            <a:pPr fontAlgn="auto">
              <a:lnSpc>
                <a:spcPct val="200000"/>
              </a:lnSpc>
            </a:pPr>
            <a:r>
              <a:rPr lang="zh-CN" altLang="en-US">
                <a:latin typeface="微软雅黑 Light" panose="020B0502040204020203" charset="-122"/>
                <a:ea typeface="微软雅黑 Light" panose="020B0502040204020203" charset="-122"/>
                <a:cs typeface="微软雅黑 Light" panose="020B0502040204020203" charset="-122"/>
              </a:rPr>
              <a:t>为避免CDM模型的ESD损伤，工作表面以及可能作为工作表面的材料，须注意电阻的下限。</a:t>
            </a:r>
            <a:endParaRPr lang="zh-CN" altLang="en-US">
              <a:latin typeface="微软雅黑 Light" panose="020B0502040204020203" charset="-122"/>
              <a:ea typeface="微软雅黑 Light" panose="020B0502040204020203" charset="-122"/>
              <a:cs typeface="微软雅黑 Light" panose="020B0502040204020203" charset="-122"/>
            </a:endParaRPr>
          </a:p>
          <a:p>
            <a:pPr fontAlgn="auto">
              <a:lnSpc>
                <a:spcPct val="200000"/>
              </a:lnSpc>
            </a:pPr>
            <a:r>
              <a:rPr lang="zh-CN" altLang="en-US">
                <a:latin typeface="微软雅黑 Light" panose="020B0502040204020203" charset="-122"/>
                <a:ea typeface="微软雅黑 Light" panose="020B0502040204020203" charset="-122"/>
                <a:cs typeface="微软雅黑 Light" panose="020B0502040204020203" charset="-122"/>
              </a:rPr>
              <a:t>包装材料中可能含有不适合洁净室使用的材料、添加剂或涂料。例如，它们可能含有增强导电性的添加剂，如碳、金属纤维或薄片，或从空气中吸收水分的化学物质。这些类型的添加剂可以因为脱落，析出或释气而</a:t>
            </a:r>
            <a:r>
              <a:rPr lang="zh-CN" altLang="en-US">
                <a:latin typeface="微软雅黑 Light" panose="020B0502040204020203" charset="-122"/>
                <a:ea typeface="微软雅黑 Light" panose="020B0502040204020203" charset="-122"/>
                <a:cs typeface="微软雅黑 Light" panose="020B0502040204020203" charset="-122"/>
                <a:sym typeface="+mn-ea"/>
              </a:rPr>
              <a:t>污染产品</a:t>
            </a:r>
            <a:r>
              <a:rPr lang="zh-CN" altLang="en-US">
                <a:latin typeface="微软雅黑 Light" panose="020B0502040204020203" charset="-122"/>
                <a:ea typeface="微软雅黑 Light" panose="020B0502040204020203" charset="-122"/>
                <a:cs typeface="微软雅黑 Light" panose="020B0502040204020203" charset="-122"/>
              </a:rPr>
              <a:t>。</a:t>
            </a:r>
            <a:endParaRPr lang="zh-CN" altLang="en-US">
              <a:latin typeface="微软雅黑 Light" panose="020B0502040204020203" charset="-122"/>
              <a:ea typeface="微软雅黑 Light" panose="020B0502040204020203" charset="-122"/>
              <a:cs typeface="微软雅黑 Light" panose="020B0502040204020203" charset="-122"/>
            </a:endParaRPr>
          </a:p>
        </p:txBody>
      </p:sp>
    </p:spTree>
    <p:custDataLst>
      <p:tags r:id="rId2"/>
    </p:custData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三、 静电控制方法</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725930" y="2153920"/>
            <a:ext cx="8691245" cy="1198880"/>
          </a:xfrm>
          <a:prstGeom prst="rect">
            <a:avLst/>
          </a:prstGeom>
          <a:noFill/>
        </p:spPr>
        <p:txBody>
          <a:bodyPr wrap="square" rtlCol="0" anchor="t">
            <a:spAutoFit/>
          </a:bodyPr>
          <a:p>
            <a:pPr fontAlgn="auto">
              <a:lnSpc>
                <a:spcPct val="200000"/>
              </a:lnSpc>
            </a:pPr>
            <a:r>
              <a:rPr lang="en-US">
                <a:latin typeface="微软雅黑 Light" panose="020B0502040204020203" charset="-122"/>
                <a:ea typeface="微软雅黑 Light" panose="020B0502040204020203" charset="-122"/>
              </a:rPr>
              <a:t>4</a:t>
            </a:r>
            <a:r>
              <a:rPr lang="zh-CN" altLang="en-US">
                <a:latin typeface="微软雅黑 Light" panose="020B0502040204020203" charset="-122"/>
                <a:ea typeface="微软雅黑 Light" panose="020B0502040204020203" charset="-122"/>
              </a:rPr>
              <a:t>、员工培训：</a:t>
            </a:r>
            <a:r>
              <a:rPr>
                <a:latin typeface="微软雅黑 Light" panose="020B0502040204020203" charset="-122"/>
                <a:ea typeface="微软雅黑 Light" panose="020B0502040204020203" charset="-122"/>
              </a:rPr>
              <a:t>采用适当的方法教育员工，使他们了解静电，在处理静电敏感产品时使用正确的方法和正确的材料。</a:t>
            </a:r>
            <a:endParaRPr>
              <a:latin typeface="微软雅黑 Light" panose="020B0502040204020203" charset="-122"/>
              <a:ea typeface="微软雅黑 Light" panose="020B0502040204020203" charset="-122"/>
            </a:endParaRPr>
          </a:p>
        </p:txBody>
      </p:sp>
    </p:spTree>
    <p:custDataLst>
      <p:tags r:id="rId2"/>
    </p:custData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 问题与思考</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661795" y="2026285"/>
            <a:ext cx="8691245" cy="645160"/>
          </a:xfrm>
          <a:prstGeom prst="rect">
            <a:avLst/>
          </a:prstGeom>
          <a:noFill/>
        </p:spPr>
        <p:txBody>
          <a:bodyPr wrap="square" rtlCol="0" anchor="t">
            <a:spAutoFit/>
          </a:bodyPr>
          <a:p>
            <a:pPr fontAlgn="auto">
              <a:lnSpc>
                <a:spcPct val="200000"/>
              </a:lnSpc>
            </a:pPr>
            <a:r>
              <a:rPr lang="en-US" altLang="zh-CN">
                <a:latin typeface="微软雅黑 Light" panose="020B0502040204020203" charset="-122"/>
                <a:ea typeface="微软雅黑 Light" panose="020B0502040204020203" charset="-122"/>
              </a:rPr>
              <a:t>1</a:t>
            </a:r>
            <a:r>
              <a:rPr lang="zh-CN" altLang="en-US">
                <a:latin typeface="微软雅黑 Light" panose="020B0502040204020203" charset="-122"/>
                <a:ea typeface="微软雅黑 Light" panose="020B0502040204020203" charset="-122"/>
              </a:rPr>
              <a:t>、</a:t>
            </a:r>
            <a:r>
              <a:rPr>
                <a:latin typeface="微软雅黑 Light" panose="020B0502040204020203" charset="-122"/>
                <a:ea typeface="微软雅黑 Light" panose="020B0502040204020203" charset="-122"/>
              </a:rPr>
              <a:t>5 纳米时代的挑战</a:t>
            </a:r>
            <a:endParaRPr>
              <a:latin typeface="微软雅黑 Light" panose="020B0502040204020203" charset="-122"/>
              <a:ea typeface="微软雅黑 Light" panose="020B0502040204020203" charset="-122"/>
            </a:endParaRPr>
          </a:p>
        </p:txBody>
      </p:sp>
      <p:sp>
        <p:nvSpPr>
          <p:cNvPr id="100" name="文本框 99"/>
          <p:cNvSpPr txBox="1"/>
          <p:nvPr/>
        </p:nvSpPr>
        <p:spPr>
          <a:xfrm>
            <a:off x="1614805" y="2820035"/>
            <a:ext cx="9744710" cy="3048635"/>
          </a:xfrm>
          <a:prstGeom prst="rect">
            <a:avLst/>
          </a:prstGeom>
          <a:noFill/>
          <a:ln w="9525">
            <a:noFill/>
          </a:ln>
        </p:spPr>
        <p:txBody>
          <a:bodyPr wrap="square">
            <a:spAutoFit/>
          </a:bodyPr>
          <a:p>
            <a:pPr indent="0" fontAlgn="auto">
              <a:lnSpc>
                <a:spcPct val="150000"/>
              </a:lnSpc>
            </a:pPr>
            <a:r>
              <a:rPr lang="zh-CN">
                <a:latin typeface="微软雅黑 Light" panose="020B0502040204020203" charset="-122"/>
                <a:ea typeface="微软雅黑 Light" panose="020B0502040204020203" charset="-122"/>
                <a:cs typeface="微软雅黑 Light" panose="020B0502040204020203" charset="-122"/>
              </a:rPr>
              <a:t>电子行业静电防护的技术趋势：</a:t>
            </a:r>
            <a:endParaRPr lang="zh-CN">
              <a:latin typeface="微软雅黑 Light" panose="020B0502040204020203" charset="-122"/>
              <a:ea typeface="微软雅黑 Light" panose="020B0502040204020203" charset="-122"/>
              <a:cs typeface="微软雅黑 Light" panose="020B0502040204020203" charset="-122"/>
            </a:endParaRPr>
          </a:p>
          <a:p>
            <a:pPr indent="0" fontAlgn="auto">
              <a:lnSpc>
                <a:spcPct val="150000"/>
              </a:lnSpc>
            </a:pPr>
            <a:endParaRPr lang="zh-CN" sz="400" b="0">
              <a:latin typeface="微软雅黑 Light" panose="020B0502040204020203" charset="-122"/>
              <a:ea typeface="微软雅黑 Light" panose="020B0502040204020203" charset="-122"/>
              <a:cs typeface="微软雅黑 Light" panose="020B0502040204020203" charset="-122"/>
            </a:endParaRPr>
          </a:p>
          <a:p>
            <a:pPr indent="0" fontAlgn="auto">
              <a:lnSpc>
                <a:spcPts val="3820"/>
              </a:lnSpc>
            </a:pPr>
            <a:r>
              <a:rPr lang="zh-CN" b="0">
                <a:latin typeface="微软雅黑 Light" panose="020B0502040204020203" charset="-122"/>
                <a:ea typeface="微软雅黑 Light" panose="020B0502040204020203" charset="-122"/>
                <a:cs typeface="微软雅黑 Light" panose="020B0502040204020203" charset="-122"/>
              </a:rPr>
              <a:t>根据</a:t>
            </a:r>
            <a:r>
              <a:rPr lang="en-US" altLang="zh-CN" b="0">
                <a:latin typeface="微软雅黑 Light" panose="020B0502040204020203" charset="-122"/>
                <a:ea typeface="微软雅黑 Light" panose="020B0502040204020203" charset="-122"/>
                <a:cs typeface="微软雅黑 Light" panose="020B0502040204020203" charset="-122"/>
              </a:rPr>
              <a:t> IEC/TC101 </a:t>
            </a:r>
            <a:r>
              <a:rPr lang="zh-CN" altLang="en-US" b="0">
                <a:latin typeface="微软雅黑 Light" panose="020B0502040204020203" charset="-122"/>
                <a:ea typeface="微软雅黑 Light" panose="020B0502040204020203" charset="-122"/>
                <a:cs typeface="微软雅黑 Light" panose="020B0502040204020203" charset="-122"/>
              </a:rPr>
              <a:t>委员会的战略业务计划报告（</a:t>
            </a:r>
            <a:r>
              <a:rPr lang="en-US" altLang="zh-CN" b="0">
                <a:latin typeface="微软雅黑 Light" panose="020B0502040204020203" charset="-122"/>
                <a:ea typeface="微软雅黑 Light" panose="020B0502040204020203" charset="-122"/>
                <a:cs typeface="微软雅黑 Light" panose="020B0502040204020203" charset="-122"/>
              </a:rPr>
              <a:t>SBP)</a:t>
            </a:r>
            <a:r>
              <a:rPr lang="zh-CN" altLang="en-US" b="0">
                <a:latin typeface="微软雅黑 Light" panose="020B0502040204020203" charset="-122"/>
                <a:ea typeface="微软雅黑 Light" panose="020B0502040204020203" charset="-122"/>
                <a:cs typeface="微软雅黑 Light" panose="020B0502040204020203" charset="-122"/>
              </a:rPr>
              <a:t>，</a:t>
            </a:r>
            <a:r>
              <a:rPr lang="zh-CN" b="0">
                <a:latin typeface="微软雅黑 Light" panose="020B0502040204020203" charset="-122"/>
                <a:ea typeface="微软雅黑 Light" panose="020B0502040204020203" charset="-122"/>
                <a:cs typeface="微软雅黑 Light" panose="020B0502040204020203" charset="-122"/>
              </a:rPr>
              <a:t>电子部件的内部结构尺寸继续变小，人体模型5伏的静电放电，已经足以引起某些电子组件的结构和操作发生不良变化。到2024年，最小的电子结构的尺寸将小于10 nm。0.1 nC</a:t>
            </a:r>
            <a:r>
              <a:rPr lang="en-US" altLang="zh-CN" b="0">
                <a:latin typeface="微软雅黑 Light" panose="020B0502040204020203" charset="-122"/>
                <a:ea typeface="微软雅黑 Light" panose="020B0502040204020203" charset="-122"/>
                <a:cs typeface="微软雅黑 Light" panose="020B0502040204020203" charset="-122"/>
              </a:rPr>
              <a:t> </a:t>
            </a:r>
            <a:r>
              <a:rPr lang="zh-CN" b="0">
                <a:latin typeface="微软雅黑 Light" panose="020B0502040204020203" charset="-122"/>
                <a:ea typeface="微软雅黑 Light" panose="020B0502040204020203" charset="-122"/>
                <a:cs typeface="微软雅黑 Light" panose="020B0502040204020203" charset="-122"/>
              </a:rPr>
              <a:t>的静电电荷和1000 V / m</a:t>
            </a:r>
            <a:r>
              <a:rPr lang="en-US" altLang="zh-CN" b="0">
                <a:latin typeface="微软雅黑 Light" panose="020B0502040204020203" charset="-122"/>
                <a:ea typeface="微软雅黑 Light" panose="020B0502040204020203" charset="-122"/>
                <a:cs typeface="微软雅黑 Light" panose="020B0502040204020203" charset="-122"/>
              </a:rPr>
              <a:t> </a:t>
            </a:r>
            <a:r>
              <a:rPr lang="zh-CN" b="0">
                <a:latin typeface="微软雅黑 Light" panose="020B0502040204020203" charset="-122"/>
                <a:ea typeface="微软雅黑 Light" panose="020B0502040204020203" charset="-122"/>
                <a:cs typeface="微软雅黑 Light" panose="020B0502040204020203" charset="-122"/>
              </a:rPr>
              <a:t>的静电场足以永久损坏此类静电放电敏感设备。IEC 61340</a:t>
            </a:r>
            <a:r>
              <a:rPr lang="en-US" altLang="zh-CN" b="0">
                <a:latin typeface="微软雅黑 Light" panose="020B0502040204020203" charset="-122"/>
                <a:ea typeface="微软雅黑 Light" panose="020B0502040204020203" charset="-122"/>
                <a:cs typeface="微软雅黑 Light" panose="020B0502040204020203" charset="-122"/>
              </a:rPr>
              <a:t> </a:t>
            </a:r>
            <a:r>
              <a:rPr lang="zh-CN" b="0">
                <a:latin typeface="微软雅黑 Light" panose="020B0502040204020203" charset="-122"/>
                <a:ea typeface="微软雅黑 Light" panose="020B0502040204020203" charset="-122"/>
                <a:cs typeface="微软雅黑 Light" panose="020B0502040204020203" charset="-122"/>
              </a:rPr>
              <a:t>系列标准中的</a:t>
            </a:r>
            <a:r>
              <a:rPr lang="en-US" altLang="zh-CN" b="0">
                <a:latin typeface="微软雅黑 Light" panose="020B0502040204020203" charset="-122"/>
                <a:ea typeface="微软雅黑 Light" panose="020B0502040204020203" charset="-122"/>
                <a:cs typeface="微软雅黑 Light" panose="020B0502040204020203" charset="-122"/>
              </a:rPr>
              <a:t> </a:t>
            </a:r>
            <a:r>
              <a:rPr lang="zh-CN" b="0">
                <a:latin typeface="微软雅黑 Light" panose="020B0502040204020203" charset="-122"/>
                <a:ea typeface="微软雅黑 Light" panose="020B0502040204020203" charset="-122"/>
                <a:cs typeface="微软雅黑 Light" panose="020B0502040204020203" charset="-122"/>
              </a:rPr>
              <a:t>ESD</a:t>
            </a:r>
            <a:r>
              <a:rPr lang="en-US" altLang="zh-CN" b="0">
                <a:latin typeface="微软雅黑 Light" panose="020B0502040204020203" charset="-122"/>
                <a:ea typeface="微软雅黑 Light" panose="020B0502040204020203" charset="-122"/>
                <a:cs typeface="微软雅黑 Light" panose="020B0502040204020203" charset="-122"/>
              </a:rPr>
              <a:t> </a:t>
            </a:r>
            <a:r>
              <a:rPr lang="zh-CN" b="0">
                <a:latin typeface="微软雅黑 Light" panose="020B0502040204020203" charset="-122"/>
                <a:ea typeface="微软雅黑 Light" panose="020B0502040204020203" charset="-122"/>
                <a:cs typeface="微软雅黑 Light" panose="020B0502040204020203" charset="-122"/>
              </a:rPr>
              <a:t>控制程序准则和要求是基于手动组装技术和ESD敏感度为100V HBM、200 V CDM</a:t>
            </a:r>
            <a:r>
              <a:rPr lang="en-US" altLang="zh-CN" b="0">
                <a:latin typeface="微软雅黑 Light" panose="020B0502040204020203" charset="-122"/>
                <a:ea typeface="微软雅黑 Light" panose="020B0502040204020203" charset="-122"/>
                <a:cs typeface="微软雅黑 Light" panose="020B0502040204020203" charset="-122"/>
              </a:rPr>
              <a:t> </a:t>
            </a:r>
            <a:r>
              <a:rPr lang="zh-CN" b="0">
                <a:latin typeface="微软雅黑 Light" panose="020B0502040204020203" charset="-122"/>
                <a:ea typeface="微软雅黑 Light" panose="020B0502040204020203" charset="-122"/>
                <a:cs typeface="微软雅黑 Light" panose="020B0502040204020203" charset="-122"/>
              </a:rPr>
              <a:t>和35V孤立导体的组件。</a:t>
            </a:r>
            <a:endParaRPr lang="zh-CN" altLang="en-US">
              <a:latin typeface="微软雅黑 Light" panose="020B0502040204020203" charset="-122"/>
              <a:ea typeface="微软雅黑 Light" panose="020B0502040204020203" charset="-122"/>
              <a:cs typeface="微软雅黑 Light" panose="020B0502040204020203" charset="-122"/>
            </a:endParaRPr>
          </a:p>
        </p:txBody>
      </p:sp>
    </p:spTree>
    <p:custDataLst>
      <p:tags r:id="rId2"/>
    </p:custData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 问题与思考</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661795" y="2026285"/>
            <a:ext cx="8691245" cy="645160"/>
          </a:xfrm>
          <a:prstGeom prst="rect">
            <a:avLst/>
          </a:prstGeom>
          <a:noFill/>
        </p:spPr>
        <p:txBody>
          <a:bodyPr wrap="square" rtlCol="0" anchor="t">
            <a:spAutoFit/>
          </a:bodyPr>
          <a:p>
            <a:pPr fontAlgn="auto">
              <a:lnSpc>
                <a:spcPct val="200000"/>
              </a:lnSpc>
            </a:pPr>
            <a:r>
              <a:rPr lang="en-US" altLang="zh-CN">
                <a:latin typeface="微软雅黑 Light" panose="020B0502040204020203" charset="-122"/>
                <a:ea typeface="微软雅黑 Light" panose="020B0502040204020203" charset="-122"/>
              </a:rPr>
              <a:t>1</a:t>
            </a:r>
            <a:r>
              <a:rPr lang="zh-CN" altLang="en-US">
                <a:latin typeface="微软雅黑 Light" panose="020B0502040204020203" charset="-122"/>
                <a:ea typeface="微软雅黑 Light" panose="020B0502040204020203" charset="-122"/>
              </a:rPr>
              <a:t>、</a:t>
            </a:r>
            <a:r>
              <a:rPr>
                <a:latin typeface="微软雅黑 Light" panose="020B0502040204020203" charset="-122"/>
                <a:ea typeface="微软雅黑 Light" panose="020B0502040204020203" charset="-122"/>
              </a:rPr>
              <a:t>5 纳米时代的挑战</a:t>
            </a:r>
            <a:endParaRPr>
              <a:latin typeface="微软雅黑 Light" panose="020B0502040204020203" charset="-122"/>
              <a:ea typeface="微软雅黑 Light" panose="020B0502040204020203" charset="-122"/>
            </a:endParaRPr>
          </a:p>
        </p:txBody>
      </p:sp>
      <p:sp>
        <p:nvSpPr>
          <p:cNvPr id="100" name="文本框 99"/>
          <p:cNvSpPr txBox="1"/>
          <p:nvPr/>
        </p:nvSpPr>
        <p:spPr>
          <a:xfrm>
            <a:off x="1614805" y="2820035"/>
            <a:ext cx="3658870" cy="1753235"/>
          </a:xfrm>
          <a:prstGeom prst="rect">
            <a:avLst/>
          </a:prstGeom>
          <a:noFill/>
          <a:ln w="9525">
            <a:noFill/>
          </a:ln>
        </p:spPr>
        <p:txBody>
          <a:bodyPr wrap="square">
            <a:spAutoFit/>
          </a:bodyPr>
          <a:p>
            <a:pPr indent="0" fontAlgn="auto">
              <a:lnSpc>
                <a:spcPct val="200000"/>
              </a:lnSpc>
            </a:pPr>
            <a:r>
              <a:rPr lang="zh-CN" b="0">
                <a:latin typeface="微软雅黑 Light" panose="020B0502040204020203" charset="-122"/>
                <a:ea typeface="微软雅黑 Light" panose="020B0502040204020203" charset="-122"/>
                <a:cs typeface="微软雅黑 Light" panose="020B0502040204020203" charset="-122"/>
              </a:rPr>
              <a:t>什么材料能满足</a:t>
            </a:r>
            <a:r>
              <a:rPr lang="en-US" altLang="zh-CN" b="0">
                <a:latin typeface="微软雅黑 Light" panose="020B0502040204020203" charset="-122"/>
                <a:ea typeface="微软雅黑 Light" panose="020B0502040204020203" charset="-122"/>
                <a:cs typeface="微软雅黑 Light" panose="020B0502040204020203" charset="-122"/>
              </a:rPr>
              <a:t> </a:t>
            </a:r>
            <a:r>
              <a:rPr lang="zh-CN" b="0">
                <a:latin typeface="微软雅黑 Light" panose="020B0502040204020203" charset="-122"/>
                <a:ea typeface="微软雅黑 Light" panose="020B0502040204020203" charset="-122"/>
                <a:cs typeface="微软雅黑 Light" panose="020B0502040204020203" charset="-122"/>
              </a:rPr>
              <a:t>1000 V / m 静电场的要求？</a:t>
            </a:r>
            <a:endParaRPr lang="zh-CN" b="0">
              <a:latin typeface="微软雅黑 Light" panose="020B0502040204020203" charset="-122"/>
              <a:ea typeface="微软雅黑 Light" panose="020B0502040204020203" charset="-122"/>
              <a:cs typeface="微软雅黑 Light" panose="020B0502040204020203" charset="-122"/>
            </a:endParaRPr>
          </a:p>
          <a:p>
            <a:pPr indent="0" fontAlgn="auto">
              <a:lnSpc>
                <a:spcPct val="200000"/>
              </a:lnSpc>
            </a:pPr>
            <a:r>
              <a:rPr lang="zh-CN" b="0">
                <a:latin typeface="微软雅黑 Light" panose="020B0502040204020203" charset="-122"/>
                <a:ea typeface="微软雅黑 Light" panose="020B0502040204020203" charset="-122"/>
                <a:cs typeface="微软雅黑 Light" panose="020B0502040204020203" charset="-122"/>
              </a:rPr>
              <a:t>低起电的概念你已经清楚了吗？</a:t>
            </a:r>
            <a:endParaRPr lang="zh-CN" b="0">
              <a:latin typeface="微软雅黑 Light" panose="020B0502040204020203" charset="-122"/>
              <a:ea typeface="微软雅黑 Light" panose="020B0502040204020203" charset="-122"/>
              <a:cs typeface="微软雅黑 Light" panose="020B0502040204020203" charset="-122"/>
            </a:endParaRPr>
          </a:p>
        </p:txBody>
      </p:sp>
      <p:pic>
        <p:nvPicPr>
          <p:cNvPr id="4" name="图片 3"/>
          <p:cNvPicPr>
            <a:picLocks noChangeAspect="1"/>
          </p:cNvPicPr>
          <p:nvPr/>
        </p:nvPicPr>
        <p:blipFill>
          <a:blip r:embed="rId2"/>
          <a:srcRect l="4309" r="5286"/>
          <a:stretch>
            <a:fillRect/>
          </a:stretch>
        </p:blipFill>
        <p:spPr>
          <a:xfrm>
            <a:off x="5421630" y="1075690"/>
            <a:ext cx="5699760" cy="4598670"/>
          </a:xfrm>
          <a:prstGeom prst="rect">
            <a:avLst/>
          </a:prstGeom>
        </p:spPr>
      </p:pic>
    </p:spTree>
    <p:custDataLst>
      <p:tags r:id="rId3"/>
    </p:custData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3000375" y="2997201"/>
            <a:ext cx="4535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endParaRPr lang="zh-CN" altLang="zh-CN" sz="1800">
              <a:solidFill>
                <a:srgbClr val="000000"/>
              </a:solidFill>
              <a:latin typeface="Arial" panose="020B0604020202020204" pitchFamily="34" charset="0"/>
            </a:endParaRPr>
          </a:p>
        </p:txBody>
      </p:sp>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10" name="Rectangle 11"/>
          <p:cNvSpPr>
            <a:spLocks noChangeArrowheads="1"/>
          </p:cNvSpPr>
          <p:nvPr/>
        </p:nvSpPr>
        <p:spPr bwMode="auto">
          <a:xfrm>
            <a:off x="2713038" y="2086962"/>
            <a:ext cx="6883349" cy="282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zh-CN" altLang="en-US" sz="2400" b="1" dirty="0">
                <a:effectLst>
                  <a:outerShdw blurRad="38100" dist="38100" dir="2700000" algn="tl">
                    <a:srgbClr val="C0C0C0"/>
                  </a:outerShdw>
                </a:effectLst>
                <a:latin typeface="宋体" panose="02010600030101010101" pitchFamily="2" charset="-122"/>
              </a:rPr>
              <a:t>目    录</a:t>
            </a:r>
            <a:endParaRPr lang="zh-CN" altLang="en-US" sz="2400" b="1" dirty="0">
              <a:effectLst>
                <a:outerShdw blurRad="38100" dist="38100" dir="2700000" algn="tl">
                  <a:srgbClr val="C0C0C0"/>
                </a:outerShdw>
              </a:effectLst>
              <a:latin typeface="宋体" panose="02010600030101010101" pitchFamily="2" charset="-122"/>
            </a:endParaRPr>
          </a:p>
          <a:p>
            <a:pPr eaLnBrk="1" hangingPunct="1">
              <a:spcBef>
                <a:spcPct val="50000"/>
              </a:spcBef>
              <a:defRPr/>
            </a:pPr>
            <a:endParaRPr lang="zh-CN" altLang="en-US" b="1" dirty="0">
              <a:effectLst>
                <a:outerShdw blurRad="38100" dist="38100" dir="2700000" algn="tl">
                  <a:srgbClr val="C0C0C0"/>
                </a:outerShdw>
              </a:effectLst>
              <a:latin typeface="宋体" panose="02010600030101010101" pitchFamily="2" charset="-122"/>
            </a:endParaRPr>
          </a:p>
          <a:p>
            <a:pPr eaLnBrk="1" hangingPunct="1">
              <a:lnSpc>
                <a:spcPts val="2600"/>
              </a:lnSpc>
              <a:spcBef>
                <a:spcPct val="50000"/>
              </a:spcBef>
              <a:defRPr/>
            </a:pPr>
            <a:r>
              <a:rPr lang="zh-CN" altLang="en-US" sz="2000" spc="200" dirty="0">
                <a:solidFill>
                  <a:schemeClr val="tx1"/>
                </a:solidFill>
                <a:uFillTx/>
                <a:latin typeface="宋体" panose="02010600030101010101" pitchFamily="2" charset="-122"/>
              </a:rPr>
              <a:t>一、</a:t>
            </a:r>
            <a:r>
              <a:rPr lang="zh-CN" altLang="en-US" sz="2000" spc="800" dirty="0">
                <a:solidFill>
                  <a:schemeClr val="tx1"/>
                </a:solidFill>
                <a:uFillTx/>
                <a:latin typeface="宋体" panose="02010600030101010101" pitchFamily="2" charset="-122"/>
                <a:sym typeface="+mn-ea"/>
              </a:rPr>
              <a:t>特点与要求</a:t>
            </a:r>
            <a:endParaRPr lang="zh-CN" altLang="en-US" sz="2000" spc="200" dirty="0">
              <a:solidFill>
                <a:schemeClr val="tx1"/>
              </a:solidFill>
              <a:uFillTx/>
              <a:latin typeface="宋体" panose="02010600030101010101" pitchFamily="2" charset="-122"/>
            </a:endParaRPr>
          </a:p>
          <a:p>
            <a:pPr eaLnBrk="1" hangingPunct="1">
              <a:lnSpc>
                <a:spcPts val="2600"/>
              </a:lnSpc>
              <a:spcBef>
                <a:spcPct val="50000"/>
              </a:spcBef>
              <a:defRPr/>
            </a:pPr>
            <a:r>
              <a:rPr lang="zh-CN" altLang="en-US" sz="2000" spc="200" dirty="0">
                <a:solidFill>
                  <a:schemeClr val="tx1"/>
                </a:solidFill>
                <a:uFillTx/>
                <a:latin typeface="宋体" panose="02010600030101010101" pitchFamily="2" charset="-122"/>
              </a:rPr>
              <a:t>二、</a:t>
            </a:r>
            <a:r>
              <a:rPr lang="zh-CN" altLang="en-US" sz="2000" spc="800" dirty="0">
                <a:solidFill>
                  <a:schemeClr val="tx1"/>
                </a:solidFill>
                <a:uFillTx/>
                <a:latin typeface="宋体" panose="02010600030101010101" pitchFamily="2" charset="-122"/>
              </a:rPr>
              <a:t>相关标准</a:t>
            </a:r>
            <a:r>
              <a:rPr lang="zh-CN" altLang="en-US" sz="2000" spc="200" dirty="0">
                <a:solidFill>
                  <a:schemeClr val="tx1"/>
                </a:solidFill>
                <a:uFillTx/>
                <a:latin typeface="宋体" panose="02010600030101010101" pitchFamily="2" charset="-122"/>
              </a:rPr>
              <a:t>	</a:t>
            </a:r>
            <a:endParaRPr lang="zh-CN" altLang="en-US" sz="2000" spc="200" dirty="0">
              <a:solidFill>
                <a:schemeClr val="tx1"/>
              </a:solidFill>
              <a:uFillTx/>
              <a:latin typeface="宋体" panose="02010600030101010101" pitchFamily="2" charset="-122"/>
            </a:endParaRPr>
          </a:p>
          <a:p>
            <a:pPr>
              <a:lnSpc>
                <a:spcPts val="2600"/>
              </a:lnSpc>
              <a:spcBef>
                <a:spcPct val="50000"/>
              </a:spcBef>
              <a:defRPr/>
            </a:pPr>
            <a:r>
              <a:rPr lang="zh-CN" altLang="en-US" sz="2000" spc="200" dirty="0">
                <a:solidFill>
                  <a:schemeClr val="tx1"/>
                </a:solidFill>
                <a:uFillTx/>
                <a:latin typeface="宋体" panose="02010600030101010101" pitchFamily="2" charset="-122"/>
              </a:rPr>
              <a:t>三、</a:t>
            </a:r>
            <a:r>
              <a:rPr sz="2000" spc="800" dirty="0">
                <a:solidFill>
                  <a:schemeClr val="tx1"/>
                </a:solidFill>
                <a:uFillTx/>
              </a:rPr>
              <a:t>静电控制</a:t>
            </a:r>
            <a:r>
              <a:rPr lang="zh-CN" sz="2000" spc="800" dirty="0">
                <a:solidFill>
                  <a:schemeClr val="tx1"/>
                </a:solidFill>
                <a:uFillTx/>
              </a:rPr>
              <a:t>方法</a:t>
            </a:r>
            <a:endParaRPr sz="2000" spc="200" dirty="0">
              <a:solidFill>
                <a:schemeClr val="tx1"/>
              </a:solidFill>
              <a:uFillTx/>
            </a:endParaRPr>
          </a:p>
          <a:p>
            <a:pPr>
              <a:lnSpc>
                <a:spcPts val="2600"/>
              </a:lnSpc>
              <a:spcBef>
                <a:spcPct val="50000"/>
              </a:spcBef>
              <a:defRPr/>
            </a:pPr>
            <a:r>
              <a:rPr lang="zh-CN" altLang="en-US" sz="2000" spc="200" dirty="0">
                <a:solidFill>
                  <a:schemeClr val="tx1"/>
                </a:solidFill>
                <a:uFillTx/>
                <a:latin typeface="宋体" panose="02010600030101010101" pitchFamily="2" charset="-122"/>
              </a:rPr>
              <a:t>四、</a:t>
            </a:r>
            <a:r>
              <a:rPr lang="zh-CN" altLang="en-US" sz="2000" spc="800" dirty="0">
                <a:solidFill>
                  <a:schemeClr val="tx1"/>
                </a:solidFill>
                <a:uFillTx/>
                <a:latin typeface="宋体" panose="02010600030101010101" pitchFamily="2" charset="-122"/>
              </a:rPr>
              <a:t>问题与思考</a:t>
            </a:r>
            <a:endParaRPr lang="zh-CN" altLang="en-US" sz="2000" spc="800" dirty="0">
              <a:solidFill>
                <a:schemeClr val="tx1"/>
              </a:solidFill>
              <a:uFillTx/>
              <a:latin typeface="宋体" panose="02010600030101010101" pitchFamily="2" charset="-122"/>
            </a:endParaRPr>
          </a:p>
        </p:txBody>
      </p:sp>
    </p:spTree>
    <p:custDataLst>
      <p:tags r:id="rId2"/>
    </p:custData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 问题与思考</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661795" y="2026285"/>
            <a:ext cx="8691245" cy="645160"/>
          </a:xfrm>
          <a:prstGeom prst="rect">
            <a:avLst/>
          </a:prstGeom>
          <a:noFill/>
        </p:spPr>
        <p:txBody>
          <a:bodyPr wrap="square" rtlCol="0" anchor="t">
            <a:spAutoFit/>
          </a:bodyPr>
          <a:p>
            <a:pPr fontAlgn="auto">
              <a:lnSpc>
                <a:spcPct val="200000"/>
              </a:lnSpc>
            </a:pPr>
            <a:r>
              <a:rPr lang="en-US" altLang="zh-CN">
                <a:latin typeface="微软雅黑 Light" panose="020B0502040204020203" charset="-122"/>
                <a:ea typeface="微软雅黑 Light" panose="020B0502040204020203" charset="-122"/>
              </a:rPr>
              <a:t>2</a:t>
            </a:r>
            <a:r>
              <a:rPr lang="zh-CN" altLang="en-US">
                <a:latin typeface="微软雅黑 Light" panose="020B0502040204020203" charset="-122"/>
                <a:ea typeface="微软雅黑 Light" panose="020B0502040204020203" charset="-122"/>
              </a:rPr>
              <a:t>、表面</a:t>
            </a:r>
            <a:r>
              <a:rPr lang="zh-CN">
                <a:latin typeface="微软雅黑 Light" panose="020B0502040204020203" charset="-122"/>
                <a:ea typeface="微软雅黑 Light" panose="020B0502040204020203" charset="-122"/>
              </a:rPr>
              <a:t>电阻与带电电压</a:t>
            </a:r>
            <a:r>
              <a:rPr lang="en-US" altLang="zh-CN">
                <a:latin typeface="微软雅黑 Light" panose="020B0502040204020203" charset="-122"/>
                <a:ea typeface="微软雅黑 Light" panose="020B0502040204020203" charset="-122"/>
              </a:rPr>
              <a:t>—</a:t>
            </a:r>
            <a:r>
              <a:rPr lang="zh-CN" altLang="en-US">
                <a:latin typeface="微软雅黑 Light" panose="020B0502040204020203" charset="-122"/>
                <a:ea typeface="微软雅黑 Light" panose="020B0502040204020203" charset="-122"/>
              </a:rPr>
              <a:t>表面非均质材料</a:t>
            </a:r>
            <a:endParaRPr lang="zh-CN" altLang="en-US">
              <a:latin typeface="微软雅黑 Light" panose="020B0502040204020203" charset="-122"/>
              <a:ea typeface="微软雅黑 Light" panose="020B0502040204020203" charset="-122"/>
            </a:endParaRPr>
          </a:p>
        </p:txBody>
      </p:sp>
      <p:pic>
        <p:nvPicPr>
          <p:cNvPr id="5" name="图片 4" descr="防静电网格袋"/>
          <p:cNvPicPr>
            <a:picLocks noChangeAspect="1"/>
          </p:cNvPicPr>
          <p:nvPr/>
        </p:nvPicPr>
        <p:blipFill>
          <a:blip r:embed="rId2"/>
          <a:srcRect l="7702" r="17652"/>
          <a:stretch>
            <a:fillRect/>
          </a:stretch>
        </p:blipFill>
        <p:spPr>
          <a:xfrm>
            <a:off x="611505" y="3051175"/>
            <a:ext cx="2917190" cy="2839720"/>
          </a:xfrm>
          <a:prstGeom prst="rect">
            <a:avLst/>
          </a:prstGeom>
        </p:spPr>
      </p:pic>
      <p:pic>
        <p:nvPicPr>
          <p:cNvPr id="6" name="图片 5" descr="防静电软帘"/>
          <p:cNvPicPr>
            <a:picLocks noChangeAspect="1"/>
          </p:cNvPicPr>
          <p:nvPr/>
        </p:nvPicPr>
        <p:blipFill>
          <a:blip r:embed="rId3"/>
          <a:stretch>
            <a:fillRect/>
          </a:stretch>
        </p:blipFill>
        <p:spPr>
          <a:xfrm>
            <a:off x="3677920" y="3007360"/>
            <a:ext cx="2883535" cy="2883535"/>
          </a:xfrm>
          <a:prstGeom prst="rect">
            <a:avLst/>
          </a:prstGeom>
        </p:spPr>
      </p:pic>
      <p:pic>
        <p:nvPicPr>
          <p:cNvPr id="8" name="图片 7"/>
          <p:cNvPicPr>
            <a:picLocks noChangeAspect="1"/>
          </p:cNvPicPr>
          <p:nvPr/>
        </p:nvPicPr>
        <p:blipFill>
          <a:blip r:embed="rId4"/>
          <a:stretch>
            <a:fillRect/>
          </a:stretch>
        </p:blipFill>
        <p:spPr>
          <a:xfrm>
            <a:off x="6722110" y="1972945"/>
            <a:ext cx="5223510" cy="3917315"/>
          </a:xfrm>
          <a:prstGeom prst="rect">
            <a:avLst/>
          </a:prstGeom>
        </p:spPr>
      </p:pic>
    </p:spTree>
    <p:custDataLst>
      <p:tags r:id="rId5"/>
    </p:custData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 问题与思考</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661795" y="2026285"/>
            <a:ext cx="8691245" cy="645160"/>
          </a:xfrm>
          <a:prstGeom prst="rect">
            <a:avLst/>
          </a:prstGeom>
          <a:noFill/>
        </p:spPr>
        <p:txBody>
          <a:bodyPr wrap="square" rtlCol="0" anchor="t">
            <a:spAutoFit/>
          </a:bodyPr>
          <a:p>
            <a:pPr fontAlgn="auto">
              <a:lnSpc>
                <a:spcPct val="200000"/>
              </a:lnSpc>
            </a:pPr>
            <a:r>
              <a:rPr lang="en-US" altLang="zh-CN">
                <a:latin typeface="微软雅黑 Light" panose="020B0502040204020203" charset="-122"/>
                <a:ea typeface="微软雅黑 Light" panose="020B0502040204020203" charset="-122"/>
              </a:rPr>
              <a:t>1</a:t>
            </a:r>
            <a:r>
              <a:rPr lang="zh-CN" altLang="en-US">
                <a:latin typeface="微软雅黑 Light" panose="020B0502040204020203" charset="-122"/>
                <a:ea typeface="微软雅黑 Light" panose="020B0502040204020203" charset="-122"/>
              </a:rPr>
              <a:t>、</a:t>
            </a:r>
            <a:r>
              <a:rPr lang="zh-CN">
                <a:latin typeface="微软雅黑 Light" panose="020B0502040204020203" charset="-122"/>
                <a:ea typeface="微软雅黑 Light" panose="020B0502040204020203" charset="-122"/>
              </a:rPr>
              <a:t>电阻与带电电压</a:t>
            </a:r>
            <a:r>
              <a:rPr lang="en-US" altLang="zh-CN">
                <a:latin typeface="微软雅黑 Light" panose="020B0502040204020203" charset="-122"/>
                <a:ea typeface="微软雅黑 Light" panose="020B0502040204020203" charset="-122"/>
              </a:rPr>
              <a:t>—</a:t>
            </a:r>
            <a:r>
              <a:rPr lang="zh-CN" altLang="en-US">
                <a:latin typeface="微软雅黑 Light" panose="020B0502040204020203" charset="-122"/>
                <a:ea typeface="微软雅黑 Light" panose="020B0502040204020203" charset="-122"/>
              </a:rPr>
              <a:t>表面非均质材料</a:t>
            </a:r>
            <a:endParaRPr lang="zh-CN" altLang="en-US">
              <a:latin typeface="微软雅黑 Light" panose="020B0502040204020203" charset="-122"/>
              <a:ea typeface="微软雅黑 Light" panose="020B0502040204020203" charset="-122"/>
            </a:endParaRPr>
          </a:p>
        </p:txBody>
      </p:sp>
      <p:pic>
        <p:nvPicPr>
          <p:cNvPr id="4" name="图片 3"/>
          <p:cNvPicPr>
            <a:picLocks noChangeAspect="1"/>
          </p:cNvPicPr>
          <p:nvPr/>
        </p:nvPicPr>
        <p:blipFill>
          <a:blip r:embed="rId2"/>
          <a:stretch>
            <a:fillRect/>
          </a:stretch>
        </p:blipFill>
        <p:spPr>
          <a:xfrm>
            <a:off x="786765" y="-22225"/>
            <a:ext cx="5159375" cy="6878955"/>
          </a:xfrm>
          <a:prstGeom prst="rect">
            <a:avLst/>
          </a:prstGeom>
        </p:spPr>
      </p:pic>
      <p:pic>
        <p:nvPicPr>
          <p:cNvPr id="7" name="图片 6"/>
          <p:cNvPicPr>
            <a:picLocks noChangeAspect="1"/>
          </p:cNvPicPr>
          <p:nvPr/>
        </p:nvPicPr>
        <p:blipFill>
          <a:blip r:embed="rId3"/>
          <a:stretch>
            <a:fillRect/>
          </a:stretch>
        </p:blipFill>
        <p:spPr>
          <a:xfrm>
            <a:off x="6062980" y="-21590"/>
            <a:ext cx="5158740" cy="6878320"/>
          </a:xfrm>
          <a:prstGeom prst="rect">
            <a:avLst/>
          </a:prstGeom>
        </p:spPr>
      </p:pic>
    </p:spTree>
    <p:custDataLst>
      <p:tags r:id="rId4"/>
    </p:custData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 问题与思考</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661795" y="2026285"/>
            <a:ext cx="8691245" cy="645160"/>
          </a:xfrm>
          <a:prstGeom prst="rect">
            <a:avLst/>
          </a:prstGeom>
          <a:noFill/>
        </p:spPr>
        <p:txBody>
          <a:bodyPr wrap="square" rtlCol="0" anchor="t">
            <a:spAutoFit/>
          </a:bodyPr>
          <a:p>
            <a:pPr fontAlgn="auto">
              <a:lnSpc>
                <a:spcPct val="200000"/>
              </a:lnSpc>
            </a:pPr>
            <a:r>
              <a:rPr lang="en-US" altLang="zh-CN">
                <a:latin typeface="微软雅黑 Light" panose="020B0502040204020203" charset="-122"/>
                <a:ea typeface="微软雅黑 Light" panose="020B0502040204020203" charset="-122"/>
              </a:rPr>
              <a:t>2</a:t>
            </a:r>
            <a:r>
              <a:rPr lang="zh-CN" altLang="en-US">
                <a:latin typeface="微软雅黑 Light" panose="020B0502040204020203" charset="-122"/>
                <a:ea typeface="微软雅黑 Light" panose="020B0502040204020203" charset="-122"/>
              </a:rPr>
              <a:t>、表面</a:t>
            </a:r>
            <a:r>
              <a:rPr lang="zh-CN">
                <a:latin typeface="微软雅黑 Light" panose="020B0502040204020203" charset="-122"/>
                <a:ea typeface="微软雅黑 Light" panose="020B0502040204020203" charset="-122"/>
              </a:rPr>
              <a:t>电阻与带电电压</a:t>
            </a:r>
            <a:r>
              <a:rPr lang="en-US" altLang="zh-CN">
                <a:latin typeface="微软雅黑 Light" panose="020B0502040204020203" charset="-122"/>
                <a:ea typeface="微软雅黑 Light" panose="020B0502040204020203" charset="-122"/>
              </a:rPr>
              <a:t>—</a:t>
            </a:r>
            <a:r>
              <a:rPr lang="zh-CN" altLang="en-US">
                <a:latin typeface="微软雅黑 Light" panose="020B0502040204020203" charset="-122"/>
                <a:ea typeface="微软雅黑 Light" panose="020B0502040204020203" charset="-122"/>
              </a:rPr>
              <a:t>表面非均质材料</a:t>
            </a:r>
            <a:endParaRPr lang="zh-CN" altLang="en-US">
              <a:latin typeface="微软雅黑 Light" panose="020B0502040204020203" charset="-122"/>
              <a:ea typeface="微软雅黑 Light" panose="020B0502040204020203" charset="-122"/>
            </a:endParaRPr>
          </a:p>
        </p:txBody>
      </p:sp>
      <p:sp>
        <p:nvSpPr>
          <p:cNvPr id="4" name="文本框 3"/>
          <p:cNvSpPr txBox="1"/>
          <p:nvPr/>
        </p:nvSpPr>
        <p:spPr>
          <a:xfrm>
            <a:off x="2078990" y="2780665"/>
            <a:ext cx="8404860" cy="3415030"/>
          </a:xfrm>
          <a:prstGeom prst="rect">
            <a:avLst/>
          </a:prstGeom>
          <a:noFill/>
        </p:spPr>
        <p:txBody>
          <a:bodyPr wrap="square" rtlCol="0">
            <a:spAutoFit/>
          </a:bodyPr>
          <a:p>
            <a:pPr fontAlgn="auto">
              <a:lnSpc>
                <a:spcPct val="200000"/>
              </a:lnSpc>
            </a:pPr>
            <a:r>
              <a:rPr lang="zh-CN" altLang="en-US">
                <a:latin typeface="微软雅黑 Light" panose="020B0502040204020203" charset="-122"/>
                <a:ea typeface="微软雅黑 Light" panose="020B0502040204020203" charset="-122"/>
              </a:rPr>
              <a:t>表面电阻表征的</a:t>
            </a:r>
            <a:r>
              <a:rPr lang="zh-CN" altLang="en-US">
                <a:latin typeface="微软雅黑 Light" panose="020B0502040204020203" charset="-122"/>
                <a:ea typeface="微软雅黑 Light" panose="020B0502040204020203" charset="-122"/>
                <a:sym typeface="+mn-ea"/>
              </a:rPr>
              <a:t>是</a:t>
            </a:r>
            <a:r>
              <a:rPr lang="zh-CN" altLang="en-US">
                <a:latin typeface="微软雅黑 Light" panose="020B0502040204020203" charset="-122"/>
                <a:ea typeface="微软雅黑 Light" panose="020B0502040204020203" charset="-122"/>
              </a:rPr>
              <a:t>材料在接地时泄放静电荷的能力，绝缘材料即时在接地状态下也无法泄放静电。</a:t>
            </a:r>
            <a:endParaRPr lang="zh-CN" altLang="en-US">
              <a:latin typeface="微软雅黑 Light" panose="020B0502040204020203" charset="-122"/>
              <a:ea typeface="微软雅黑 Light" panose="020B0502040204020203" charset="-122"/>
            </a:endParaRPr>
          </a:p>
          <a:p>
            <a:pPr fontAlgn="auto">
              <a:lnSpc>
                <a:spcPct val="200000"/>
              </a:lnSpc>
            </a:pPr>
            <a:r>
              <a:rPr lang="zh-CN" altLang="en-US">
                <a:latin typeface="微软雅黑 Light" panose="020B0502040204020203" charset="-122"/>
                <a:ea typeface="微软雅黑 Light" panose="020B0502040204020203" charset="-122"/>
              </a:rPr>
              <a:t>摩擦带电电压表征的是材料在指定摩擦过程中产生的静电荷数量，我们必须确保</a:t>
            </a:r>
            <a:r>
              <a:rPr lang="en-US" altLang="zh-CN">
                <a:latin typeface="微软雅黑 Light" panose="020B0502040204020203" charset="-122"/>
                <a:ea typeface="微软雅黑 Light" panose="020B0502040204020203" charset="-122"/>
              </a:rPr>
              <a:t>ESDS</a:t>
            </a:r>
            <a:r>
              <a:rPr lang="zh-CN" altLang="en-US">
                <a:latin typeface="微软雅黑 Light" panose="020B0502040204020203" charset="-122"/>
                <a:ea typeface="微软雅黑 Light" panose="020B0502040204020203" charset="-122"/>
              </a:rPr>
              <a:t>不被这些静电荷损伤。</a:t>
            </a:r>
            <a:endParaRPr lang="zh-CN" altLang="en-US">
              <a:latin typeface="微软雅黑 Light" panose="020B0502040204020203" charset="-122"/>
              <a:ea typeface="微软雅黑 Light" panose="020B0502040204020203" charset="-122"/>
            </a:endParaRPr>
          </a:p>
          <a:p>
            <a:pPr fontAlgn="auto">
              <a:lnSpc>
                <a:spcPct val="200000"/>
              </a:lnSpc>
            </a:pPr>
            <a:r>
              <a:rPr lang="zh-CN" altLang="en-US" b="1">
                <a:latin typeface="微软雅黑 Light" panose="020B0502040204020203" charset="-122"/>
                <a:ea typeface="微软雅黑 Light" panose="020B0502040204020203" charset="-122"/>
              </a:rPr>
              <a:t>对于含有绝缘材料的表面非均质材料，除了考核表面电阻之外，更应该考核摩擦带电电压。</a:t>
            </a:r>
            <a:endParaRPr lang="zh-CN" altLang="en-US" b="1">
              <a:latin typeface="微软雅黑 Light" panose="020B0502040204020203" charset="-122"/>
              <a:ea typeface="微软雅黑 Light" panose="020B0502040204020203" charset="-122"/>
            </a:endParaRPr>
          </a:p>
        </p:txBody>
      </p:sp>
    </p:spTree>
    <p:custDataLst>
      <p:tags r:id="rId2"/>
    </p:custData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 问题与思考</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661795" y="2026285"/>
            <a:ext cx="8691245" cy="645160"/>
          </a:xfrm>
          <a:prstGeom prst="rect">
            <a:avLst/>
          </a:prstGeom>
          <a:noFill/>
        </p:spPr>
        <p:txBody>
          <a:bodyPr wrap="square" rtlCol="0" anchor="t">
            <a:spAutoFit/>
          </a:bodyPr>
          <a:p>
            <a:pPr fontAlgn="auto">
              <a:lnSpc>
                <a:spcPct val="200000"/>
              </a:lnSpc>
            </a:pPr>
            <a:r>
              <a:rPr lang="en-US" altLang="zh-CN">
                <a:latin typeface="微软雅黑 Light" panose="020B0502040204020203" charset="-122"/>
                <a:ea typeface="微软雅黑 Light" panose="020B0502040204020203" charset="-122"/>
              </a:rPr>
              <a:t>3</a:t>
            </a:r>
            <a:r>
              <a:rPr lang="zh-CN" altLang="en-US">
                <a:latin typeface="微软雅黑 Light" panose="020B0502040204020203" charset="-122"/>
                <a:ea typeface="微软雅黑 Light" panose="020B0502040204020203" charset="-122"/>
              </a:rPr>
              <a:t>、表面</a:t>
            </a:r>
            <a:r>
              <a:rPr lang="zh-CN">
                <a:latin typeface="微软雅黑 Light" panose="020B0502040204020203" charset="-122"/>
                <a:ea typeface="微软雅黑 Light" panose="020B0502040204020203" charset="-122"/>
              </a:rPr>
              <a:t>电阻与体积电阻</a:t>
            </a:r>
            <a:r>
              <a:rPr lang="en-US" altLang="zh-CN">
                <a:latin typeface="微软雅黑 Light" panose="020B0502040204020203" charset="-122"/>
                <a:ea typeface="微软雅黑 Light" panose="020B0502040204020203" charset="-122"/>
              </a:rPr>
              <a:t>—</a:t>
            </a:r>
            <a:r>
              <a:rPr lang="zh-CN" altLang="en-US">
                <a:latin typeface="微软雅黑 Light" panose="020B0502040204020203" charset="-122"/>
                <a:ea typeface="微软雅黑 Light" panose="020B0502040204020203" charset="-122"/>
              </a:rPr>
              <a:t>垂直非均质材料</a:t>
            </a:r>
            <a:endParaRPr lang="zh-CN" altLang="en-US">
              <a:latin typeface="微软雅黑 Light" panose="020B0502040204020203" charset="-122"/>
              <a:ea typeface="微软雅黑 Light" panose="020B0502040204020203" charset="-122"/>
            </a:endParaRPr>
          </a:p>
        </p:txBody>
      </p:sp>
      <p:sp>
        <p:nvSpPr>
          <p:cNvPr id="4" name="文本框 3"/>
          <p:cNvSpPr txBox="1"/>
          <p:nvPr/>
        </p:nvSpPr>
        <p:spPr>
          <a:xfrm>
            <a:off x="2078990" y="2671445"/>
            <a:ext cx="8404860" cy="1198880"/>
          </a:xfrm>
          <a:prstGeom prst="rect">
            <a:avLst/>
          </a:prstGeom>
          <a:noFill/>
        </p:spPr>
        <p:txBody>
          <a:bodyPr wrap="square" rtlCol="0">
            <a:spAutoFit/>
          </a:bodyPr>
          <a:p>
            <a:pPr fontAlgn="auto">
              <a:lnSpc>
                <a:spcPct val="200000"/>
              </a:lnSpc>
            </a:pPr>
            <a:r>
              <a:rPr lang="zh-CN" altLang="en-US">
                <a:latin typeface="微软雅黑 Light" panose="020B0502040204020203" charset="-122"/>
                <a:ea typeface="微软雅黑 Light" panose="020B0502040204020203" charset="-122"/>
              </a:rPr>
              <a:t>材料由多层复合而成，其中有至少一层是非导电的。或者是在非导电材料表面涂布导电材料。</a:t>
            </a:r>
            <a:endParaRPr lang="zh-CN" altLang="en-US">
              <a:latin typeface="微软雅黑 Light" panose="020B0502040204020203" charset="-122"/>
              <a:ea typeface="微软雅黑 Light" panose="020B0502040204020203" charset="-122"/>
            </a:endParaRPr>
          </a:p>
        </p:txBody>
      </p:sp>
      <p:pic>
        <p:nvPicPr>
          <p:cNvPr id="5" name="图片 4"/>
          <p:cNvPicPr>
            <a:picLocks noChangeAspect="1"/>
          </p:cNvPicPr>
          <p:nvPr/>
        </p:nvPicPr>
        <p:blipFill>
          <a:blip r:embed="rId2"/>
          <a:stretch>
            <a:fillRect/>
          </a:stretch>
        </p:blipFill>
        <p:spPr>
          <a:xfrm>
            <a:off x="1383665" y="3964940"/>
            <a:ext cx="2169160" cy="2004060"/>
          </a:xfrm>
          <a:prstGeom prst="rect">
            <a:avLst/>
          </a:prstGeom>
        </p:spPr>
      </p:pic>
      <p:pic>
        <p:nvPicPr>
          <p:cNvPr id="6" name="图片 5"/>
          <p:cNvPicPr>
            <a:picLocks noChangeAspect="1"/>
          </p:cNvPicPr>
          <p:nvPr/>
        </p:nvPicPr>
        <p:blipFill>
          <a:blip r:embed="rId3"/>
          <a:stretch>
            <a:fillRect/>
          </a:stretch>
        </p:blipFill>
        <p:spPr>
          <a:xfrm>
            <a:off x="4353560" y="4001770"/>
            <a:ext cx="3522345" cy="2004060"/>
          </a:xfrm>
          <a:prstGeom prst="rect">
            <a:avLst/>
          </a:prstGeom>
        </p:spPr>
      </p:pic>
      <p:pic>
        <p:nvPicPr>
          <p:cNvPr id="7" name="图片 6"/>
          <p:cNvPicPr>
            <a:picLocks noChangeAspect="1"/>
          </p:cNvPicPr>
          <p:nvPr/>
        </p:nvPicPr>
        <p:blipFill>
          <a:blip r:embed="rId4"/>
          <a:stretch>
            <a:fillRect/>
          </a:stretch>
        </p:blipFill>
        <p:spPr>
          <a:xfrm>
            <a:off x="8918575" y="3968115"/>
            <a:ext cx="1997075" cy="2011680"/>
          </a:xfrm>
          <a:prstGeom prst="rect">
            <a:avLst/>
          </a:prstGeom>
        </p:spPr>
      </p:pic>
    </p:spTree>
    <p:custDataLst>
      <p:tags r:id="rId5"/>
    </p:custData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 问题与思考</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pic>
        <p:nvPicPr>
          <p:cNvPr id="8" name="图片 7"/>
          <p:cNvPicPr>
            <a:picLocks noChangeAspect="1"/>
          </p:cNvPicPr>
          <p:nvPr/>
        </p:nvPicPr>
        <p:blipFill>
          <a:blip r:embed="rId2"/>
          <a:srcRect l="4309" r="5286"/>
          <a:stretch>
            <a:fillRect/>
          </a:stretch>
        </p:blipFill>
        <p:spPr>
          <a:xfrm>
            <a:off x="5470525" y="1123950"/>
            <a:ext cx="5699760" cy="4598670"/>
          </a:xfrm>
          <a:prstGeom prst="rect">
            <a:avLst/>
          </a:prstGeom>
        </p:spPr>
      </p:pic>
      <p:pic>
        <p:nvPicPr>
          <p:cNvPr id="10" name="图片 9" descr="载带1"/>
          <p:cNvPicPr>
            <a:picLocks noChangeAspect="1"/>
          </p:cNvPicPr>
          <p:nvPr/>
        </p:nvPicPr>
        <p:blipFill>
          <a:blip r:embed="rId3"/>
          <a:stretch>
            <a:fillRect/>
          </a:stretch>
        </p:blipFill>
        <p:spPr>
          <a:xfrm>
            <a:off x="1595120" y="3171825"/>
            <a:ext cx="3047365" cy="3011805"/>
          </a:xfrm>
          <a:prstGeom prst="rect">
            <a:avLst/>
          </a:prstGeom>
        </p:spPr>
      </p:pic>
      <p:sp>
        <p:nvSpPr>
          <p:cNvPr id="11" name="文本框 10"/>
          <p:cNvSpPr txBox="1"/>
          <p:nvPr/>
        </p:nvSpPr>
        <p:spPr>
          <a:xfrm>
            <a:off x="1557655" y="2207895"/>
            <a:ext cx="4064000" cy="368300"/>
          </a:xfrm>
          <a:prstGeom prst="rect">
            <a:avLst/>
          </a:prstGeom>
          <a:noFill/>
        </p:spPr>
        <p:txBody>
          <a:bodyPr wrap="square" rtlCol="0">
            <a:spAutoFit/>
          </a:bodyPr>
          <a:p>
            <a:r>
              <a:rPr lang="zh-CN" altLang="en-US" b="1">
                <a:latin typeface="微软雅黑 Light" panose="020B0502040204020203" charset="-122"/>
                <a:ea typeface="微软雅黑 Light" panose="020B0502040204020203" charset="-122"/>
              </a:rPr>
              <a:t>已被包装的元器件如何泄放静电？</a:t>
            </a:r>
            <a:endParaRPr lang="zh-CN" altLang="en-US" b="1">
              <a:latin typeface="微软雅黑 Light" panose="020B0502040204020203" charset="-122"/>
              <a:ea typeface="微软雅黑 Light" panose="020B0502040204020203" charset="-122"/>
            </a:endParaRPr>
          </a:p>
        </p:txBody>
      </p:sp>
    </p:spTree>
    <p:custDataLst>
      <p:tags r:id="rId4"/>
    </p:custData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四、 问题与思考</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11" name="文本框 10"/>
          <p:cNvSpPr txBox="1"/>
          <p:nvPr/>
        </p:nvSpPr>
        <p:spPr>
          <a:xfrm>
            <a:off x="2126615" y="2511425"/>
            <a:ext cx="7270750" cy="398780"/>
          </a:xfrm>
          <a:prstGeom prst="rect">
            <a:avLst/>
          </a:prstGeom>
          <a:noFill/>
        </p:spPr>
        <p:txBody>
          <a:bodyPr wrap="square" rtlCol="0">
            <a:spAutoFit/>
          </a:bodyPr>
          <a:p>
            <a:r>
              <a:rPr lang="en-US" altLang="zh-CN" sz="2000" b="1">
                <a:latin typeface="微软雅黑 Light" panose="020B0502040204020203" charset="-122"/>
                <a:ea typeface="微软雅黑 Light" panose="020B0502040204020203" charset="-122"/>
              </a:rPr>
              <a:t>5</a:t>
            </a:r>
            <a:r>
              <a:rPr lang="zh-CN" altLang="en-US" sz="2000" b="1">
                <a:latin typeface="微软雅黑 Light" panose="020B0502040204020203" charset="-122"/>
                <a:ea typeface="微软雅黑 Light" panose="020B0502040204020203" charset="-122"/>
              </a:rPr>
              <a:t>纳米时代，如何有效控制</a:t>
            </a:r>
            <a:r>
              <a:rPr lang="en-US" altLang="zh-CN" sz="2000" b="1">
                <a:latin typeface="微软雅黑 Light" panose="020B0502040204020203" charset="-122"/>
                <a:ea typeface="微软雅黑 Light" panose="020B0502040204020203" charset="-122"/>
              </a:rPr>
              <a:t>ESD</a:t>
            </a:r>
            <a:r>
              <a:rPr lang="zh-CN" altLang="en-US" sz="2000" b="1">
                <a:latin typeface="微软雅黑 Light" panose="020B0502040204020203" charset="-122"/>
                <a:ea typeface="微软雅黑 Light" panose="020B0502040204020203" charset="-122"/>
              </a:rPr>
              <a:t>和</a:t>
            </a:r>
            <a:r>
              <a:rPr lang="en-US" altLang="zh-CN" sz="2000" b="1">
                <a:latin typeface="微软雅黑 Light" panose="020B0502040204020203" charset="-122"/>
                <a:ea typeface="微软雅黑 Light" panose="020B0502040204020203" charset="-122"/>
              </a:rPr>
              <a:t>ESA</a:t>
            </a:r>
            <a:r>
              <a:rPr lang="zh-CN" altLang="en-US" sz="2000" b="1">
                <a:latin typeface="微软雅黑 Light" panose="020B0502040204020203" charset="-122"/>
                <a:ea typeface="微软雅黑 Light" panose="020B0502040204020203" charset="-122"/>
              </a:rPr>
              <a:t>，我们都将面临挑战。</a:t>
            </a:r>
            <a:endParaRPr lang="zh-CN" altLang="en-US" sz="2000" b="1">
              <a:latin typeface="微软雅黑 Light" panose="020B0502040204020203" charset="-122"/>
              <a:ea typeface="微软雅黑 Light" panose="020B0502040204020203" charset="-122"/>
            </a:endParaRPr>
          </a:p>
        </p:txBody>
      </p:sp>
    </p:spTree>
    <p:custDataLst>
      <p:tags r:id="rId2"/>
    </p:custData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12" name="Rectangle 4"/>
          <p:cNvSpPr txBox="1">
            <a:spLocks noChangeArrowheads="1"/>
          </p:cNvSpPr>
          <p:nvPr/>
        </p:nvSpPr>
        <p:spPr bwMode="auto">
          <a:xfrm>
            <a:off x="3001578" y="2045632"/>
            <a:ext cx="6188075" cy="1470025"/>
          </a:xfrm>
          <a:prstGeom prst="rect">
            <a:avLst/>
          </a:prstGeom>
          <a:noFill/>
          <a:ln>
            <a:noFill/>
          </a:ln>
          <a:effectLst/>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2pPr>
            <a:lvl3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3pPr>
            <a:lvl4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4pPr>
            <a:lvl5pPr algn="l" rtl="0" eaLnBrk="0" fontAlgn="base" hangingPunct="0">
              <a:spcBef>
                <a:spcPct val="0"/>
              </a:spcBef>
              <a:spcAft>
                <a:spcPct val="0"/>
              </a:spcAft>
              <a:defRPr sz="3800">
                <a:solidFill>
                  <a:schemeClr val="tx2"/>
                </a:solidFill>
                <a:latin typeface="Verdana" panose="020B0604030504040204" pitchFamily="34" charset="0"/>
                <a:ea typeface="宋体" panose="02010600030101010101" pitchFamily="2" charset="-122"/>
              </a:defRPr>
            </a:lvl5pPr>
            <a:lvl6pPr marL="4572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6pPr>
            <a:lvl7pPr marL="9144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7pPr>
            <a:lvl8pPr marL="13716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8pPr>
            <a:lvl9pPr marL="1828800" algn="l" rtl="0" fontAlgn="base">
              <a:spcBef>
                <a:spcPct val="0"/>
              </a:spcBef>
              <a:spcAft>
                <a:spcPct val="0"/>
              </a:spcAft>
              <a:defRPr sz="3800">
                <a:solidFill>
                  <a:schemeClr val="tx2"/>
                </a:solidFill>
                <a:latin typeface="Verdana" panose="020B0604030504040204" pitchFamily="34" charset="0"/>
                <a:ea typeface="宋体" panose="02010600030101010101" pitchFamily="2" charset="-122"/>
              </a:defRPr>
            </a:lvl9pPr>
          </a:lstStyle>
          <a:p>
            <a:pPr eaLnBrk="1" hangingPunct="1">
              <a:defRPr/>
            </a:pPr>
            <a:r>
              <a:rPr lang="zh-CN" altLang="en-US" sz="3200" b="1" dirty="0">
                <a:effectLst>
                  <a:outerShdw blurRad="38100" dist="38100" dir="2700000" algn="tl">
                    <a:srgbClr val="000000">
                      <a:alpha val="43137"/>
                    </a:srgbClr>
                  </a:outerShdw>
                </a:effectLst>
                <a:latin typeface="微软雅黑 Light" panose="020B0502040204020203" charset="-122"/>
                <a:ea typeface="微软雅黑 Light" panose="020B0502040204020203" charset="-122"/>
                <a:cs typeface="微软雅黑 Light" panose="020B0502040204020203" charset="-122"/>
              </a:rPr>
              <a:t>介绍完毕</a:t>
            </a:r>
            <a:br>
              <a:rPr lang="zh-CN" altLang="en-US" sz="3200" b="1" dirty="0">
                <a:effectLst>
                  <a:outerShdw blurRad="38100" dist="38100" dir="2700000" algn="tl">
                    <a:srgbClr val="000000">
                      <a:alpha val="43137"/>
                    </a:srgbClr>
                  </a:outerShdw>
                </a:effectLst>
                <a:latin typeface="微软雅黑 Light" panose="020B0502040204020203" charset="-122"/>
                <a:ea typeface="微软雅黑 Light" panose="020B0502040204020203" charset="-122"/>
                <a:cs typeface="微软雅黑 Light" panose="020B0502040204020203" charset="-122"/>
              </a:rPr>
            </a:br>
            <a:br>
              <a:rPr lang="zh-CN" altLang="en-US" sz="3200" b="1" dirty="0">
                <a:effectLst>
                  <a:outerShdw blurRad="38100" dist="38100" dir="2700000" algn="tl">
                    <a:srgbClr val="000000">
                      <a:alpha val="43137"/>
                    </a:srgbClr>
                  </a:outerShdw>
                </a:effectLst>
                <a:latin typeface="微软雅黑 Light" panose="020B0502040204020203" charset="-122"/>
                <a:ea typeface="微软雅黑 Light" panose="020B0502040204020203" charset="-122"/>
                <a:cs typeface="微软雅黑 Light" panose="020B0502040204020203" charset="-122"/>
              </a:rPr>
            </a:br>
            <a:r>
              <a:rPr lang="zh-CN" altLang="en-US" sz="3200" b="1" dirty="0">
                <a:effectLst>
                  <a:outerShdw blurRad="38100" dist="38100" dir="2700000" algn="tl">
                    <a:srgbClr val="000000">
                      <a:alpha val="43137"/>
                    </a:srgbClr>
                  </a:outerShdw>
                </a:effectLst>
                <a:latin typeface="微软雅黑 Light" panose="020B0502040204020203" charset="-122"/>
                <a:ea typeface="微软雅黑 Light" panose="020B0502040204020203" charset="-122"/>
                <a:cs typeface="微软雅黑 Light" panose="020B0502040204020203" charset="-122"/>
              </a:rPr>
              <a:t>		敬请批评指正！</a:t>
            </a:r>
            <a:endParaRPr lang="zh-CN" altLang="en-US" sz="3200" b="1" dirty="0">
              <a:effectLst>
                <a:outerShdw blurRad="38100" dist="38100" dir="2700000" algn="tl">
                  <a:srgbClr val="000000">
                    <a:alpha val="43137"/>
                  </a:srgbClr>
                </a:outerShdw>
              </a:effectLst>
              <a:latin typeface="微软雅黑 Light" panose="020B0502040204020203" charset="-122"/>
              <a:ea typeface="微软雅黑 Light" panose="020B0502040204020203" charset="-122"/>
              <a:cs typeface="微软雅黑 Light" panose="020B0502040204020203" charset="-122"/>
            </a:endParaRPr>
          </a:p>
        </p:txBody>
      </p:sp>
      <p:sp>
        <p:nvSpPr>
          <p:cNvPr id="13" name="矩形 12"/>
          <p:cNvSpPr/>
          <p:nvPr/>
        </p:nvSpPr>
        <p:spPr>
          <a:xfrm>
            <a:off x="3895725" y="4499610"/>
            <a:ext cx="4979035" cy="922020"/>
          </a:xfrm>
          <a:prstGeom prst="rect">
            <a:avLst/>
          </a:prstGeom>
        </p:spPr>
        <p:txBody>
          <a:bodyPr wrap="square">
            <a:spAutoFit/>
          </a:bodyPr>
          <a:p>
            <a:pPr>
              <a:lnSpc>
                <a:spcPct val="150000"/>
              </a:lnSpc>
            </a:pPr>
            <a:r>
              <a:rPr lang="en-US" altLang="zh-CN" sz="2000" spc="300" dirty="0">
                <a:solidFill>
                  <a:schemeClr val="accent1">
                    <a:lumMod val="75000"/>
                  </a:schemeClr>
                </a:solidFill>
                <a:latin typeface="微软雅黑 Light" panose="020B0502040204020203" charset="-122"/>
                <a:ea typeface="微软雅黑 Light" panose="020B0502040204020203" charset="-122"/>
                <a:cs typeface="Arial" panose="020B0604020202020204" pitchFamily="34" charset="0"/>
              </a:rPr>
              <a:t>    </a:t>
            </a:r>
            <a:r>
              <a:rPr lang="zh-CN" altLang="en-US" sz="2000" spc="300" dirty="0">
                <a:solidFill>
                  <a:schemeClr val="accent1">
                    <a:lumMod val="75000"/>
                  </a:schemeClr>
                </a:solidFill>
                <a:latin typeface="微软雅黑 Light" panose="020B0502040204020203" charset="-122"/>
                <a:ea typeface="微软雅黑 Light" panose="020B0502040204020203" charset="-122"/>
                <a:cs typeface="Arial" panose="020B0604020202020204" pitchFamily="34" charset="0"/>
              </a:rPr>
              <a:t>上海晨隆静电科技有限公司</a:t>
            </a:r>
            <a:endParaRPr lang="en-US" altLang="zh-CN" sz="2000" spc="300" dirty="0">
              <a:solidFill>
                <a:schemeClr val="accent1">
                  <a:lumMod val="75000"/>
                </a:schemeClr>
              </a:solidFill>
              <a:latin typeface="微软雅黑 Light" panose="020B0502040204020203" charset="-122"/>
              <a:ea typeface="微软雅黑 Light" panose="020B0502040204020203" charset="-122"/>
              <a:cs typeface="Arial" panose="020B0604020202020204" pitchFamily="34" charset="0"/>
            </a:endParaRPr>
          </a:p>
          <a:p>
            <a:pPr>
              <a:lnSpc>
                <a:spcPct val="150000"/>
              </a:lnSpc>
            </a:pPr>
            <a:r>
              <a:rPr lang="en-US" altLang="zh-CN" sz="1600" spc="200" dirty="0">
                <a:solidFill>
                  <a:schemeClr val="accent1">
                    <a:lumMod val="75000"/>
                  </a:schemeClr>
                </a:solidFill>
                <a:latin typeface="微软雅黑 Light" panose="020B0502040204020203" charset="-122"/>
                <a:ea typeface="微软雅黑 Light" panose="020B0502040204020203" charset="-122"/>
                <a:cs typeface="Arial" panose="020B0604020202020204" pitchFamily="34" charset="0"/>
              </a:rPr>
              <a:t>13901795073       1366147428@qq.com</a:t>
            </a:r>
            <a:endParaRPr lang="zh-CN" altLang="en-US" sz="1600" dirty="0"/>
          </a:p>
        </p:txBody>
      </p:sp>
    </p:spTree>
    <p:custDataLst>
      <p:tags r:id="rId2"/>
    </p:custData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1590675" y="2725420"/>
            <a:ext cx="8826500"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zh-CN" altLang="zh-CN" sz="1800" b="1">
                <a:solidFill>
                  <a:srgbClr val="000000"/>
                </a:solidFill>
                <a:latin typeface="微软雅黑 Light" panose="020B0502040204020203" charset="-122"/>
                <a:ea typeface="微软雅黑 Light" panose="020B0502040204020203" charset="-122"/>
                <a:cs typeface="微软雅黑 Light" panose="020B0502040204020203" charset="-122"/>
              </a:rPr>
              <a:t>四个关键词：</a:t>
            </a:r>
            <a:endParaRPr lang="zh-CN" altLang="zh-CN" sz="1800" b="1">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spcBef>
                <a:spcPct val="0"/>
              </a:spcBef>
              <a:spcAft>
                <a:spcPct val="0"/>
              </a:spcAft>
              <a:buClrTx/>
              <a:buFontTx/>
              <a:buNone/>
            </a:pPr>
            <a:endParaRPr lang="zh-CN" altLang="zh-CN" sz="1800" b="1">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r>
              <a:rPr lang="en-US" altLang="zh-CN" sz="1600" b="1">
                <a:solidFill>
                  <a:srgbClr val="000000"/>
                </a:solidFill>
                <a:latin typeface="微软雅黑 Light" panose="020B0502040204020203" charset="-122"/>
                <a:ea typeface="微软雅黑 Light" panose="020B0502040204020203" charset="-122"/>
                <a:cs typeface="微软雅黑 Light" panose="020B0502040204020203" charset="-122"/>
              </a:rPr>
              <a:t>ESD</a:t>
            </a:r>
            <a:r>
              <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rPr>
              <a:t>（静电放电）</a:t>
            </a: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a:t>
            </a:r>
            <a:r>
              <a:rPr lang="zh-CN" altLang="en-US" sz="1600" dirty="0">
                <a:latin typeface="微软雅黑 Light" panose="020B0502040204020203" charset="-122"/>
                <a:ea typeface="微软雅黑 Light" panose="020B0502040204020203" charset="-122"/>
                <a:cs typeface="微软雅黑 Light" panose="020B0502040204020203" charset="-122"/>
                <a:sym typeface="+mn-ea"/>
              </a:rPr>
              <a:t>具有不同静电电位的物体互相靠近或直接接触引起的电荷转移。</a:t>
            </a:r>
            <a:endParaRPr lang="zh-CN" altLang="en-US" sz="1600" dirty="0">
              <a:latin typeface="微软雅黑 Light" panose="020B0502040204020203" charset="-122"/>
              <a:ea typeface="微软雅黑 Light" panose="020B0502040204020203" charset="-122"/>
              <a:cs typeface="微软雅黑 Light" panose="020B0502040204020203" charset="-122"/>
              <a:sym typeface="+mn-ea"/>
            </a:endParaRPr>
          </a:p>
          <a:p>
            <a:pPr fontAlgn="base">
              <a:lnSpc>
                <a:spcPct val="150000"/>
              </a:lnSpc>
              <a:spcBef>
                <a:spcPct val="0"/>
              </a:spcBef>
              <a:spcAft>
                <a:spcPct val="0"/>
              </a:spcAft>
              <a:buClrTx/>
              <a:buFontTx/>
              <a:buNone/>
            </a:pPr>
            <a:endParaRPr lang="zh-CN" altLang="en-US" sz="1600" dirty="0">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r>
              <a:rPr lang="en-US" altLang="zh-CN" sz="1600" b="1">
                <a:solidFill>
                  <a:srgbClr val="000000"/>
                </a:solidFill>
                <a:latin typeface="微软雅黑 Light" panose="020B0502040204020203" charset="-122"/>
                <a:ea typeface="微软雅黑 Light" panose="020B0502040204020203" charset="-122"/>
                <a:cs typeface="微软雅黑 Light" panose="020B0502040204020203" charset="-122"/>
              </a:rPr>
              <a:t>ESA</a:t>
            </a:r>
            <a:r>
              <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rPr>
              <a:t>（静电吸附）</a:t>
            </a: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：当一个带有静电的物体靠近另一个不带静电的物体时，由于静电感应，没有</a:t>
            </a: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 </a:t>
            </a:r>
            <a:r>
              <a:rPr lang="en-US" altLang="zh-CN" sz="1600">
                <a:solidFill>
                  <a:srgbClr val="000000"/>
                </a:solidFill>
                <a:latin typeface="微软雅黑 Light" panose="020B0502040204020203" charset="-122"/>
                <a:ea typeface="微软雅黑 Light" panose="020B0502040204020203" charset="-122"/>
                <a:cs typeface="微软雅黑 Light" panose="020B0502040204020203" charset="-122"/>
              </a:rPr>
              <a:t>                             </a:t>
            </a: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静电的物体内部靠近带静电物体的一边会集聚与带电物体所携带电荷相反极</a:t>
            </a: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 </a:t>
            </a:r>
            <a:r>
              <a:rPr lang="en-US" altLang="zh-CN" sz="1600">
                <a:solidFill>
                  <a:srgbClr val="000000"/>
                </a:solidFill>
                <a:latin typeface="微软雅黑 Light" panose="020B0502040204020203" charset="-122"/>
                <a:ea typeface="微软雅黑 Light" panose="020B0502040204020203" charset="-122"/>
                <a:cs typeface="微软雅黑 Light" panose="020B0502040204020203" charset="-122"/>
              </a:rPr>
              <a:t>                             </a:t>
            </a: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性的电荷（另一侧产生相同数量的同极性电荷），由于异性电荷互相吸引，</a:t>
            </a: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 </a:t>
            </a:r>
            <a:r>
              <a:rPr lang="en-US" altLang="zh-CN" sz="1600">
                <a:solidFill>
                  <a:srgbClr val="000000"/>
                </a:solidFill>
                <a:latin typeface="微软雅黑 Light" panose="020B0502040204020203" charset="-122"/>
                <a:ea typeface="微软雅黑 Light" panose="020B0502040204020203" charset="-122"/>
                <a:cs typeface="微软雅黑 Light" panose="020B0502040204020203" charset="-122"/>
              </a:rPr>
              <a:t>                             </a:t>
            </a: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就会表现出“静电吸附”现象。</a:t>
            </a: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p:txBody>
      </p:sp>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一、 </a:t>
            </a:r>
            <a:r>
              <a:rPr sz="2200" dirty="0">
                <a:latin typeface="宋体" panose="02010600030101010101" pitchFamily="2" charset="-122"/>
              </a:rPr>
              <a:t>特点与要求</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510030" y="2158365"/>
            <a:ext cx="4064000" cy="368300"/>
          </a:xfrm>
          <a:prstGeom prst="rect">
            <a:avLst/>
          </a:prstGeom>
          <a:noFill/>
        </p:spPr>
        <p:txBody>
          <a:bodyPr wrap="square" rtlCol="0">
            <a:spAutoFit/>
          </a:bodyPr>
          <a:p>
            <a:r>
              <a:rPr lang="en-US" altLang="zh-CN"/>
              <a:t>1</a:t>
            </a:r>
            <a:r>
              <a:rPr lang="zh-CN" altLang="en-US"/>
              <a:t>、要求不同：</a:t>
            </a:r>
            <a:endParaRPr lang="zh-CN" altLang="en-US"/>
          </a:p>
        </p:txBody>
      </p:sp>
    </p:spTree>
    <p:custDataLst>
      <p:tags r:id="rId2"/>
    </p:custData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1590675" y="2725420"/>
            <a:ext cx="8826500"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zh-CN" altLang="zh-CN" sz="1800" b="1">
                <a:solidFill>
                  <a:srgbClr val="000000"/>
                </a:solidFill>
                <a:latin typeface="微软雅黑 Light" panose="020B0502040204020203" charset="-122"/>
                <a:ea typeface="微软雅黑 Light" panose="020B0502040204020203" charset="-122"/>
                <a:cs typeface="微软雅黑 Light" panose="020B0502040204020203" charset="-122"/>
              </a:rPr>
              <a:t>四个关键词：</a:t>
            </a:r>
            <a:endParaRPr lang="zh-CN" altLang="zh-CN" sz="1800" b="1">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spcBef>
                <a:spcPct val="0"/>
              </a:spcBef>
              <a:spcAft>
                <a:spcPct val="0"/>
              </a:spcAft>
              <a:buClrTx/>
              <a:buFontTx/>
              <a:buNone/>
            </a:pPr>
            <a:endParaRPr lang="zh-CN" altLang="zh-CN" sz="1800" b="1">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r>
              <a:rPr lang="en-US" altLang="zh-CN" sz="1600" b="1">
                <a:solidFill>
                  <a:srgbClr val="000000"/>
                </a:solidFill>
                <a:latin typeface="微软雅黑 Light" panose="020B0502040204020203" charset="-122"/>
                <a:ea typeface="微软雅黑 Light" panose="020B0502040204020203" charset="-122"/>
                <a:cs typeface="微软雅黑 Light" panose="020B0502040204020203" charset="-122"/>
              </a:rPr>
              <a:t>ESCC</a:t>
            </a:r>
            <a:r>
              <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rPr>
              <a:t>（静电带电控制  electrostatic charge control）</a:t>
            </a: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a:t>
            </a:r>
            <a:r>
              <a:rPr lang="en-US" altLang="zh-CN" sz="1600">
                <a:solidFill>
                  <a:srgbClr val="000000"/>
                </a:solidFill>
                <a:latin typeface="微软雅黑 Light" panose="020B0502040204020203" charset="-122"/>
                <a:ea typeface="微软雅黑 Light" panose="020B0502040204020203" charset="-122"/>
                <a:cs typeface="微软雅黑 Light" panose="020B0502040204020203" charset="-122"/>
              </a:rPr>
              <a:t>    </a:t>
            </a:r>
            <a:r>
              <a:rPr lang="zh-CN" altLang="en-US" sz="1600" dirty="0">
                <a:latin typeface="微软雅黑 Light" panose="020B0502040204020203" charset="-122"/>
                <a:ea typeface="微软雅黑 Light" panose="020B0502040204020203" charset="-122"/>
                <a:cs typeface="微软雅黑 Light" panose="020B0502040204020203" charset="-122"/>
                <a:sym typeface="+mn-ea"/>
              </a:rPr>
              <a:t>避免因静电荷聚集而造成的问题</a:t>
            </a:r>
            <a:r>
              <a:rPr lang="zh-CN" altLang="en-US" sz="1600" dirty="0">
                <a:latin typeface="微软雅黑 Light" panose="020B0502040204020203" charset="-122"/>
                <a:ea typeface="微软雅黑 Light" panose="020B0502040204020203" charset="-122"/>
                <a:cs typeface="微软雅黑 Light" panose="020B0502040204020203" charset="-122"/>
                <a:sym typeface="+mn-ea"/>
              </a:rPr>
              <a:t>。</a:t>
            </a:r>
            <a:endParaRPr lang="zh-CN" altLang="en-US" sz="1600" dirty="0">
              <a:latin typeface="微软雅黑 Light" panose="020B0502040204020203" charset="-122"/>
              <a:ea typeface="微软雅黑 Light" panose="020B0502040204020203" charset="-122"/>
              <a:cs typeface="微软雅黑 Light" panose="020B0502040204020203" charset="-122"/>
              <a:sym typeface="+mn-ea"/>
            </a:endParaRPr>
          </a:p>
          <a:p>
            <a:pPr fontAlgn="base">
              <a:lnSpc>
                <a:spcPct val="150000"/>
              </a:lnSpc>
              <a:spcBef>
                <a:spcPct val="0"/>
              </a:spcBef>
              <a:spcAft>
                <a:spcPct val="0"/>
              </a:spcAft>
              <a:buClrTx/>
              <a:buFontTx/>
              <a:buNone/>
            </a:pPr>
            <a:endParaRPr lang="zh-CN" altLang="en-US" sz="1600" dirty="0">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r>
              <a:rPr lang="en-US" altLang="zh-CN" sz="1600" b="1">
                <a:solidFill>
                  <a:srgbClr val="000000"/>
                </a:solidFill>
                <a:latin typeface="微软雅黑 Light" panose="020B0502040204020203" charset="-122"/>
                <a:ea typeface="微软雅黑 Light" panose="020B0502040204020203" charset="-122"/>
                <a:cs typeface="微软雅黑 Light" panose="020B0502040204020203" charset="-122"/>
              </a:rPr>
              <a:t>ESDC</a:t>
            </a:r>
            <a:r>
              <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rPr>
              <a:t>（静电放电控制  electrostatic discharge control）</a:t>
            </a: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：避免因带静电物体与敏感元件之间电</a:t>
            </a: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 </a:t>
            </a:r>
            <a:r>
              <a:rPr lang="en-US" altLang="zh-CN" sz="1600">
                <a:solidFill>
                  <a:srgbClr val="000000"/>
                </a:solidFill>
                <a:latin typeface="微软雅黑 Light" panose="020B0502040204020203" charset="-122"/>
                <a:ea typeface="微软雅黑 Light" panose="020B0502040204020203" charset="-122"/>
                <a:cs typeface="微软雅黑 Light" panose="020B0502040204020203" charset="-122"/>
              </a:rPr>
              <a:t>                                                                                      </a:t>
            </a:r>
            <a:r>
              <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rPr>
              <a:t>荷的传输而造成的问题。</a:t>
            </a: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p:txBody>
      </p:sp>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一、 </a:t>
            </a:r>
            <a:r>
              <a:rPr sz="2200" dirty="0">
                <a:latin typeface="宋体" panose="02010600030101010101" pitchFamily="2" charset="-122"/>
              </a:rPr>
              <a:t>特点与要求</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510030" y="2158365"/>
            <a:ext cx="4064000" cy="368300"/>
          </a:xfrm>
          <a:prstGeom prst="rect">
            <a:avLst/>
          </a:prstGeom>
          <a:noFill/>
        </p:spPr>
        <p:txBody>
          <a:bodyPr wrap="square" rtlCol="0">
            <a:spAutoFit/>
          </a:bodyPr>
          <a:p>
            <a:r>
              <a:rPr lang="en-US" altLang="zh-CN"/>
              <a:t>1</a:t>
            </a:r>
            <a:r>
              <a:rPr lang="zh-CN" altLang="en-US"/>
              <a:t>、要求不同：</a:t>
            </a:r>
            <a:endParaRPr lang="zh-CN" altLang="en-US"/>
          </a:p>
        </p:txBody>
      </p:sp>
    </p:spTree>
    <p:custDataLst>
      <p:tags r:id="rId2"/>
    </p:custData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1915160" y="2709545"/>
            <a:ext cx="8826500"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lnSpc>
                <a:spcPct val="200000"/>
              </a:lnSpc>
              <a:spcBef>
                <a:spcPct val="0"/>
              </a:spcBef>
              <a:spcAft>
                <a:spcPct val="0"/>
              </a:spcAft>
              <a:buClrTx/>
              <a:buFontTx/>
              <a:buNone/>
            </a:pPr>
            <a:r>
              <a:rPr lang="en-US" sz="1600" b="1">
                <a:solidFill>
                  <a:srgbClr val="000000"/>
                </a:solidFill>
                <a:latin typeface="微软雅黑 Light" panose="020B0502040204020203" charset="-122"/>
                <a:ea typeface="微软雅黑 Light" panose="020B0502040204020203" charset="-122"/>
                <a:cs typeface="微软雅黑 Light" panose="020B0502040204020203" charset="-122"/>
              </a:rPr>
              <a:t>a</a:t>
            </a:r>
            <a:r>
              <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rPr>
              <a:t>、化学建材的大量使用；</a:t>
            </a:r>
            <a:endPar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200000"/>
              </a:lnSpc>
              <a:spcBef>
                <a:spcPct val="0"/>
              </a:spcBef>
              <a:spcAft>
                <a:spcPct val="0"/>
              </a:spcAft>
              <a:buClrTx/>
              <a:buFontTx/>
              <a:buNone/>
            </a:pPr>
            <a:r>
              <a:rPr lang="en-US" altLang="zh-CN" sz="1600" b="1">
                <a:solidFill>
                  <a:srgbClr val="000000"/>
                </a:solidFill>
                <a:latin typeface="微软雅黑 Light" panose="020B0502040204020203" charset="-122"/>
                <a:ea typeface="微软雅黑 Light" panose="020B0502040204020203" charset="-122"/>
                <a:cs typeface="微软雅黑 Light" panose="020B0502040204020203" charset="-122"/>
              </a:rPr>
              <a:t>b</a:t>
            </a:r>
            <a:r>
              <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rPr>
              <a:t>、空气湿度限制；</a:t>
            </a:r>
            <a:endPar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200000"/>
              </a:lnSpc>
              <a:spcBef>
                <a:spcPct val="0"/>
              </a:spcBef>
              <a:spcAft>
                <a:spcPct val="0"/>
              </a:spcAft>
              <a:buClrTx/>
              <a:buFontTx/>
              <a:buNone/>
            </a:pPr>
            <a:r>
              <a:rPr lang="en-US" altLang="zh-CN" sz="1600" b="1">
                <a:solidFill>
                  <a:srgbClr val="000000"/>
                </a:solidFill>
                <a:latin typeface="微软雅黑 Light" panose="020B0502040204020203" charset="-122"/>
                <a:ea typeface="微软雅黑 Light" panose="020B0502040204020203" charset="-122"/>
                <a:cs typeface="微软雅黑 Light" panose="020B0502040204020203" charset="-122"/>
              </a:rPr>
              <a:t>c</a:t>
            </a:r>
            <a:r>
              <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rPr>
              <a:t>、部分高温环境；</a:t>
            </a:r>
            <a:endPar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200000"/>
              </a:lnSpc>
              <a:spcBef>
                <a:spcPct val="0"/>
              </a:spcBef>
              <a:spcAft>
                <a:spcPct val="0"/>
              </a:spcAft>
              <a:buClrTx/>
              <a:buFontTx/>
              <a:buNone/>
            </a:pPr>
            <a:r>
              <a:rPr lang="en-US" altLang="zh-CN" sz="1600" b="1">
                <a:solidFill>
                  <a:srgbClr val="000000"/>
                </a:solidFill>
                <a:latin typeface="微软雅黑 Light" panose="020B0502040204020203" charset="-122"/>
                <a:ea typeface="微软雅黑 Light" panose="020B0502040204020203" charset="-122"/>
                <a:cs typeface="微软雅黑 Light" panose="020B0502040204020203" charset="-122"/>
              </a:rPr>
              <a:t>d</a:t>
            </a:r>
            <a:r>
              <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rPr>
              <a:t>、环境中的带电粒子。</a:t>
            </a:r>
            <a:endParaRPr lang="zh-CN" altLang="en-US" sz="1600" dirty="0">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p:txBody>
      </p:sp>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一、 </a:t>
            </a:r>
            <a:r>
              <a:rPr sz="2200" dirty="0">
                <a:latin typeface="宋体" panose="02010600030101010101" pitchFamily="2" charset="-122"/>
              </a:rPr>
              <a:t>特点与要求</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510030" y="2158365"/>
            <a:ext cx="4064000" cy="368300"/>
          </a:xfrm>
          <a:prstGeom prst="rect">
            <a:avLst/>
          </a:prstGeom>
          <a:noFill/>
        </p:spPr>
        <p:txBody>
          <a:bodyPr wrap="square" rtlCol="0">
            <a:spAutoFit/>
          </a:bodyPr>
          <a:p>
            <a:r>
              <a:rPr lang="en-US" altLang="zh-CN"/>
              <a:t>2</a:t>
            </a:r>
            <a:r>
              <a:rPr lang="zh-CN" altLang="en-US"/>
              <a:t>、环境不同：</a:t>
            </a:r>
            <a:endParaRPr lang="zh-CN" altLang="en-US"/>
          </a:p>
        </p:txBody>
      </p:sp>
    </p:spTree>
    <p:custDataLst>
      <p:tags r:id="rId2"/>
    </p:custData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1915160" y="2709545"/>
            <a:ext cx="8826500"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lnSpc>
                <a:spcPct val="200000"/>
              </a:lnSpc>
              <a:spcBef>
                <a:spcPct val="0"/>
              </a:spcBef>
              <a:spcAft>
                <a:spcPct val="0"/>
              </a:spcAft>
              <a:buClrTx/>
              <a:buFontTx/>
              <a:buNone/>
            </a:pPr>
            <a:r>
              <a:rPr lang="en-US" sz="1600" b="1">
                <a:solidFill>
                  <a:srgbClr val="000000"/>
                </a:solidFill>
                <a:latin typeface="微软雅黑 Light" panose="020B0502040204020203" charset="-122"/>
                <a:ea typeface="微软雅黑 Light" panose="020B0502040204020203" charset="-122"/>
                <a:cs typeface="微软雅黑 Light" panose="020B0502040204020203" charset="-122"/>
              </a:rPr>
              <a:t>a</a:t>
            </a:r>
            <a:r>
              <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rPr>
              <a:t>、工艺中大量使用的绝缘材料；</a:t>
            </a:r>
            <a:endPar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200000"/>
              </a:lnSpc>
              <a:spcBef>
                <a:spcPct val="0"/>
              </a:spcBef>
              <a:spcAft>
                <a:spcPct val="0"/>
              </a:spcAft>
              <a:buClrTx/>
              <a:buFontTx/>
              <a:buNone/>
            </a:pPr>
            <a:r>
              <a:rPr lang="en-US" altLang="zh-CN" sz="1600" b="1">
                <a:solidFill>
                  <a:srgbClr val="000000"/>
                </a:solidFill>
                <a:latin typeface="微软雅黑 Light" panose="020B0502040204020203" charset="-122"/>
                <a:ea typeface="微软雅黑 Light" panose="020B0502040204020203" charset="-122"/>
                <a:cs typeface="微软雅黑 Light" panose="020B0502040204020203" charset="-122"/>
              </a:rPr>
              <a:t>b</a:t>
            </a:r>
            <a:r>
              <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rPr>
              <a:t>、添加导电炭黑类的防静电产品使用受限；</a:t>
            </a:r>
            <a:endPar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200000"/>
              </a:lnSpc>
              <a:spcBef>
                <a:spcPct val="0"/>
              </a:spcBef>
              <a:spcAft>
                <a:spcPct val="0"/>
              </a:spcAft>
              <a:buClrTx/>
              <a:buFontTx/>
              <a:buNone/>
            </a:pPr>
            <a:r>
              <a:rPr lang="en-US" altLang="zh-CN" sz="1600" b="1">
                <a:solidFill>
                  <a:srgbClr val="000000"/>
                </a:solidFill>
                <a:latin typeface="微软雅黑 Light" panose="020B0502040204020203" charset="-122"/>
                <a:ea typeface="微软雅黑 Light" panose="020B0502040204020203" charset="-122"/>
                <a:cs typeface="微软雅黑 Light" panose="020B0502040204020203" charset="-122"/>
              </a:rPr>
              <a:t>c</a:t>
            </a:r>
            <a:r>
              <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rPr>
              <a:t>、添加传统抗静电剂的防静电产品使用受限。</a:t>
            </a:r>
            <a:endParaRPr lang="zh-CN" altLang="en-US" sz="1600" b="1">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ct val="150000"/>
              </a:lnSpc>
              <a:spcBef>
                <a:spcPct val="0"/>
              </a:spcBef>
              <a:spcAft>
                <a:spcPct val="0"/>
              </a:spcAft>
              <a:buClrTx/>
              <a:buFontTx/>
              <a:buNone/>
            </a:pPr>
            <a:endParaRPr lang="zh-CN" altLang="en-US" sz="1600">
              <a:solidFill>
                <a:srgbClr val="000000"/>
              </a:solidFill>
              <a:latin typeface="微软雅黑 Light" panose="020B0502040204020203" charset="-122"/>
              <a:ea typeface="微软雅黑 Light" panose="020B0502040204020203" charset="-122"/>
              <a:cs typeface="微软雅黑 Light" panose="020B0502040204020203" charset="-122"/>
            </a:endParaRPr>
          </a:p>
        </p:txBody>
      </p:sp>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一、 </a:t>
            </a:r>
            <a:r>
              <a:rPr sz="2200" dirty="0">
                <a:latin typeface="宋体" panose="02010600030101010101" pitchFamily="2" charset="-122"/>
              </a:rPr>
              <a:t>特点与要求</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510030" y="2158365"/>
            <a:ext cx="4064000" cy="368300"/>
          </a:xfrm>
          <a:prstGeom prst="rect">
            <a:avLst/>
          </a:prstGeom>
          <a:noFill/>
        </p:spPr>
        <p:txBody>
          <a:bodyPr wrap="square" rtlCol="0">
            <a:spAutoFit/>
          </a:bodyPr>
          <a:p>
            <a:r>
              <a:rPr lang="en-US" altLang="zh-CN"/>
              <a:t>3</a:t>
            </a:r>
            <a:r>
              <a:rPr lang="zh-CN" altLang="en-US"/>
              <a:t>、材料不同：</a:t>
            </a:r>
            <a:endParaRPr lang="zh-CN" altLang="en-US"/>
          </a:p>
        </p:txBody>
      </p:sp>
    </p:spTree>
    <p:custDataLst>
      <p:tags r:id="rId2"/>
    </p:custData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1915160" y="2546985"/>
            <a:ext cx="8826500" cy="348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lnSpc>
                <a:spcPts val="3600"/>
              </a:lnSpc>
              <a:spcBef>
                <a:spcPct val="0"/>
              </a:spcBef>
              <a:spcAft>
                <a:spcPct val="0"/>
              </a:spcAft>
              <a:buClrTx/>
              <a:buFontTx/>
              <a:buNone/>
            </a:pPr>
            <a:r>
              <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rPr>
              <a:t>ANSI/ESD S20.20-2021</a:t>
            </a:r>
            <a:endPar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ts val="3600"/>
              </a:lnSpc>
              <a:spcBef>
                <a:spcPct val="0"/>
              </a:spcBef>
              <a:spcAft>
                <a:spcPct val="0"/>
              </a:spcAft>
              <a:buClrTx/>
              <a:buFontTx/>
              <a:buNone/>
            </a:pPr>
            <a:r>
              <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rPr>
              <a:t>IEC 61340-5-1 : 2016</a:t>
            </a:r>
            <a:endPar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ts val="3600"/>
              </a:lnSpc>
              <a:spcBef>
                <a:spcPct val="0"/>
              </a:spcBef>
              <a:spcAft>
                <a:spcPct val="0"/>
              </a:spcAft>
              <a:buClrTx/>
              <a:buFontTx/>
              <a:buNone/>
            </a:pPr>
            <a:r>
              <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rPr>
              <a:t>GB 50073-2013 </a:t>
            </a:r>
            <a:r>
              <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rPr>
              <a:t>洁净厂房设计规范</a:t>
            </a:r>
            <a:endPar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endParaRPr>
          </a:p>
          <a:p>
            <a:pPr fontAlgn="base">
              <a:lnSpc>
                <a:spcPts val="3600"/>
              </a:lnSpc>
              <a:spcBef>
                <a:spcPct val="0"/>
              </a:spcBef>
              <a:spcAft>
                <a:spcPct val="0"/>
              </a:spcAft>
              <a:buClrTx/>
              <a:buFontTx/>
              <a:buNone/>
            </a:pPr>
            <a:r>
              <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rPr>
              <a:t>GB 50611-2010  电子工程防静电设计规范</a:t>
            </a:r>
            <a:endPar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endParaRPr>
          </a:p>
          <a:p>
            <a:pPr fontAlgn="base">
              <a:lnSpc>
                <a:spcPts val="3600"/>
              </a:lnSpc>
              <a:spcBef>
                <a:spcPct val="0"/>
              </a:spcBef>
              <a:spcAft>
                <a:spcPct val="0"/>
              </a:spcAft>
              <a:buClrTx/>
              <a:buFontTx/>
              <a:buNone/>
            </a:pPr>
            <a:r>
              <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rPr>
              <a:t>GB/T 33555-2017  洁净室及相关受控环境静电控制技术指南</a:t>
            </a:r>
            <a:endPar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endParaRPr>
          </a:p>
          <a:p>
            <a:pPr fontAlgn="base">
              <a:lnSpc>
                <a:spcPts val="3600"/>
              </a:lnSpc>
              <a:spcBef>
                <a:spcPct val="0"/>
              </a:spcBef>
              <a:spcAft>
                <a:spcPct val="0"/>
              </a:spcAft>
              <a:buClrTx/>
              <a:buFontTx/>
              <a:buNone/>
            </a:pPr>
            <a:r>
              <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rPr>
              <a:t>IEST-RP-CC052：了解、识别和控制洁净室和其他受控环境中的静电荷</a:t>
            </a:r>
            <a:endPar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endParaRPr>
          </a:p>
          <a:p>
            <a:pPr fontAlgn="base">
              <a:lnSpc>
                <a:spcPts val="3600"/>
              </a:lnSpc>
              <a:spcBef>
                <a:spcPct val="0"/>
              </a:spcBef>
              <a:spcAft>
                <a:spcPct val="0"/>
              </a:spcAft>
              <a:buClrTx/>
              <a:buFontTx/>
              <a:buNone/>
            </a:pPr>
            <a:r>
              <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rPr>
              <a:t>ESD TR55.0-01-04  </a:t>
            </a:r>
            <a:r>
              <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sym typeface="+mn-ea"/>
              </a:rPr>
              <a:t>洁净</a:t>
            </a:r>
            <a:r>
              <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rPr>
              <a:t>室和</a:t>
            </a:r>
            <a:r>
              <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sym typeface="+mn-ea"/>
              </a:rPr>
              <a:t>洁净</a:t>
            </a:r>
            <a:r>
              <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rPr>
              <a:t>制造的静电指南和注意事项</a:t>
            </a:r>
            <a:endPar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sym typeface="+mn-ea"/>
            </a:endParaRPr>
          </a:p>
        </p:txBody>
      </p:sp>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二、 </a:t>
            </a:r>
            <a:r>
              <a:rPr lang="zh-CN" sz="2200" dirty="0">
                <a:latin typeface="宋体" panose="02010600030101010101" pitchFamily="2" charset="-122"/>
              </a:rPr>
              <a:t>相关标准</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510030" y="2158365"/>
            <a:ext cx="4064000" cy="551180"/>
          </a:xfrm>
          <a:prstGeom prst="rect">
            <a:avLst/>
          </a:prstGeom>
          <a:noFill/>
        </p:spPr>
        <p:txBody>
          <a:bodyPr wrap="square" rtlCol="0">
            <a:noAutofit/>
          </a:bodyPr>
          <a:p>
            <a:r>
              <a:rPr lang="zh-CN" altLang="en-US"/>
              <a:t>与半导体生产相关的防静电标准包括：</a:t>
            </a:r>
            <a:endParaRPr lang="zh-CN" altLang="en-US"/>
          </a:p>
          <a:p>
            <a:endParaRPr lang="zh-CN" altLang="en-US"/>
          </a:p>
          <a:p>
            <a:endParaRPr lang="en-US" altLang="zh-CN"/>
          </a:p>
        </p:txBody>
      </p:sp>
    </p:spTree>
    <p:custDataLst>
      <p:tags r:id="rId2"/>
    </p:custData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1915160" y="2546985"/>
            <a:ext cx="8826500" cy="348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lnSpc>
                <a:spcPts val="3600"/>
              </a:lnSpc>
              <a:spcBef>
                <a:spcPct val="0"/>
              </a:spcBef>
              <a:spcAft>
                <a:spcPct val="0"/>
              </a:spcAft>
              <a:buClrTx/>
              <a:buFontTx/>
              <a:buNone/>
            </a:pPr>
            <a:r>
              <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rPr>
              <a:t>FZ/T 80014-2012   洁净室服装 通用技术规范</a:t>
            </a:r>
            <a:endPar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ts val="3600"/>
              </a:lnSpc>
              <a:spcBef>
                <a:spcPct val="0"/>
              </a:spcBef>
              <a:spcAft>
                <a:spcPct val="0"/>
              </a:spcAft>
              <a:buClrTx/>
              <a:buFontTx/>
              <a:buNone/>
            </a:pPr>
            <a:r>
              <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rPr>
              <a:t>FZ/T 64056-2015   洁净室用擦拭布</a:t>
            </a:r>
            <a:endPar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ts val="3600"/>
              </a:lnSpc>
              <a:spcBef>
                <a:spcPct val="0"/>
              </a:spcBef>
              <a:spcAft>
                <a:spcPct val="0"/>
              </a:spcAft>
              <a:buClrTx/>
              <a:buFontTx/>
              <a:buNone/>
            </a:pPr>
            <a:r>
              <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rPr>
              <a:t>IEST-RP-CC003</a:t>
            </a:r>
            <a:r>
              <a:rPr lang="en-US" altLang="zh-CN" sz="1800">
                <a:solidFill>
                  <a:srgbClr val="000000"/>
                </a:solidFill>
                <a:latin typeface="微软雅黑 Light" panose="020B0502040204020203" charset="-122"/>
                <a:ea typeface="微软雅黑 Light" panose="020B0502040204020203" charset="-122"/>
                <a:cs typeface="微软雅黑 Light" panose="020B0502040204020203" charset="-122"/>
              </a:rPr>
              <a:t>.4  </a:t>
            </a:r>
            <a:r>
              <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rPr>
              <a:t>洁净室和其他受控环境的服装系统注意事项</a:t>
            </a:r>
            <a:endPar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ts val="3600"/>
              </a:lnSpc>
              <a:spcBef>
                <a:spcPct val="0"/>
              </a:spcBef>
              <a:spcAft>
                <a:spcPct val="0"/>
              </a:spcAft>
              <a:buClrTx/>
              <a:buFontTx/>
              <a:buNone/>
            </a:pPr>
            <a:r>
              <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rPr>
              <a:t>IEST RP-CC004.4  评估洁净室和其他受控环境中使用的擦拭材料</a:t>
            </a:r>
            <a:endPar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ts val="3600"/>
              </a:lnSpc>
              <a:spcBef>
                <a:spcPct val="0"/>
              </a:spcBef>
              <a:spcAft>
                <a:spcPct val="0"/>
              </a:spcAft>
              <a:buClrTx/>
              <a:buFontTx/>
              <a:buNone/>
            </a:pPr>
            <a:r>
              <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rPr>
              <a:t>IEST RP-CC005.4  用于洁净室和其他受控环境的手套和指套</a:t>
            </a:r>
            <a:endPar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endParaRPr>
          </a:p>
          <a:p>
            <a:pPr fontAlgn="base">
              <a:lnSpc>
                <a:spcPts val="3600"/>
              </a:lnSpc>
              <a:spcBef>
                <a:spcPct val="0"/>
              </a:spcBef>
              <a:spcAft>
                <a:spcPct val="0"/>
              </a:spcAft>
              <a:buClrTx/>
              <a:buFontTx/>
              <a:buNone/>
            </a:pPr>
            <a:r>
              <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rPr>
              <a:t>IEST RP-CC020.2  洁净室文档的基材和表格</a:t>
            </a:r>
            <a:endParaRPr lang="zh-CN" altLang="en-US" sz="1800">
              <a:solidFill>
                <a:srgbClr val="000000"/>
              </a:solidFill>
              <a:latin typeface="微软雅黑 Light" panose="020B0502040204020203" charset="-122"/>
              <a:ea typeface="微软雅黑 Light" panose="020B0502040204020203" charset="-122"/>
              <a:cs typeface="微软雅黑 Light" panose="020B0502040204020203" charset="-122"/>
            </a:endParaRPr>
          </a:p>
        </p:txBody>
      </p:sp>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二、 </a:t>
            </a:r>
            <a:r>
              <a:rPr lang="zh-CN" sz="2200" dirty="0">
                <a:latin typeface="宋体" panose="02010600030101010101" pitchFamily="2" charset="-122"/>
              </a:rPr>
              <a:t>相关标准</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3" name="文本框 2"/>
          <p:cNvSpPr txBox="1"/>
          <p:nvPr/>
        </p:nvSpPr>
        <p:spPr>
          <a:xfrm>
            <a:off x="1510030" y="2158365"/>
            <a:ext cx="6127750" cy="482600"/>
          </a:xfrm>
          <a:prstGeom prst="rect">
            <a:avLst/>
          </a:prstGeom>
          <a:noFill/>
        </p:spPr>
        <p:txBody>
          <a:bodyPr wrap="square" rtlCol="0">
            <a:noAutofit/>
          </a:bodyPr>
          <a:p>
            <a:r>
              <a:rPr lang="zh-CN" altLang="en-US"/>
              <a:t>与半导体生产相关的防静电产品标准包括：</a:t>
            </a:r>
            <a:endParaRPr lang="zh-CN" altLang="en-US"/>
          </a:p>
          <a:p>
            <a:endParaRPr lang="zh-CN" altLang="en-US"/>
          </a:p>
          <a:p>
            <a:endParaRPr lang="en-US" altLang="zh-CN"/>
          </a:p>
        </p:txBody>
      </p:sp>
    </p:spTree>
    <p:custDataLst>
      <p:tags r:id="rId2"/>
    </p:custData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4" descr="拎袋-[Convert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36273" t="72569" r="35576" b="19972"/>
          <a:stretch>
            <a:fillRect/>
          </a:stretch>
        </p:blipFill>
        <p:spPr bwMode="auto">
          <a:xfrm>
            <a:off x="9048750" y="6183630"/>
            <a:ext cx="1368425" cy="382905"/>
          </a:xfrm>
          <a:prstGeom prst="rect">
            <a:avLst/>
          </a:prstGeom>
          <a:noFill/>
          <a:ln>
            <a:noFill/>
          </a:ln>
          <a:extLst>
            <a:ext uri="{909E8E84-426E-40DD-AFC4-6F175D3DCCD1}">
              <a14:hiddenFill xmlns:a14="http://schemas.microsoft.com/office/drawing/2010/main">
                <a:solidFill>
                  <a:srgbClr val="FFCC99">
                    <a:alpha val="1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WordArt 5"/>
          <p:cNvSpPr>
            <a:spLocks noChangeAspect="1" noChangeArrowheads="1" noChangeShapeType="1" noTextEdit="1"/>
          </p:cNvSpPr>
          <p:nvPr/>
        </p:nvSpPr>
        <p:spPr bwMode="auto">
          <a:xfrm>
            <a:off x="9048750" y="6612890"/>
            <a:ext cx="1368425" cy="16573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rPr>
              <a:t>晨隆静电科技</a:t>
            </a:r>
            <a:endParaRPr lang="zh-CN" altLang="en-US" sz="800" kern="10">
              <a:ln w="9525">
                <a:solidFill>
                  <a:srgbClr val="000000"/>
                </a:solidFill>
                <a:round/>
              </a:ln>
              <a:solidFill>
                <a:srgbClr val="000000"/>
              </a:solidFill>
              <a:latin typeface="幼圆" panose="02010509060101010101" pitchFamily="49" charset="-122"/>
              <a:ea typeface="幼圆" panose="02010509060101010101" pitchFamily="49" charset="-122"/>
            </a:endParaRPr>
          </a:p>
        </p:txBody>
      </p:sp>
      <p:sp>
        <p:nvSpPr>
          <p:cNvPr id="24581" name="页脚占位符 1"/>
          <p:cNvSpPr>
            <a:spLocks noGrp="1"/>
          </p:cNvSpPr>
          <p:nvPr>
            <p:ph type="ftr" sz="quarter" idx="11"/>
          </p:nvPr>
        </p:nvSpPr>
        <p:spPr>
          <a:noFill/>
        </p:spPr>
        <p:txBody>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fontAlgn="base">
              <a:spcBef>
                <a:spcPct val="0"/>
              </a:spcBef>
              <a:spcAft>
                <a:spcPct val="0"/>
              </a:spcAft>
              <a:buClrTx/>
              <a:buFontTx/>
              <a:buNone/>
            </a:pPr>
            <a:r>
              <a:rPr lang="en-US" altLang="zh-CN" sz="1200">
                <a:solidFill>
                  <a:srgbClr val="000000"/>
                </a:solidFill>
              </a:rPr>
              <a:t>www.esd-world.com</a:t>
            </a:r>
            <a:endParaRPr lang="en-US" altLang="zh-CN" sz="1200">
              <a:solidFill>
                <a:srgbClr val="000000"/>
              </a:solidFill>
            </a:endParaRPr>
          </a:p>
        </p:txBody>
      </p:sp>
      <p:sp>
        <p:nvSpPr>
          <p:cNvPr id="9" name="Text Box 2"/>
          <p:cNvSpPr txBox="1">
            <a:spLocks noChangeArrowheads="1"/>
          </p:cNvSpPr>
          <p:nvPr/>
        </p:nvSpPr>
        <p:spPr bwMode="auto">
          <a:xfrm>
            <a:off x="904775" y="515938"/>
            <a:ext cx="9512400" cy="60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bodyPr>
          <a:lstStyle/>
          <a:p>
            <a:pPr fontAlgn="base">
              <a:lnSpc>
                <a:spcPct val="120000"/>
              </a:lnSpc>
              <a:spcBef>
                <a:spcPct val="0"/>
              </a:spcBef>
              <a:spcAft>
                <a:spcPct val="0"/>
              </a:spcAft>
              <a:defRPr/>
            </a:pPr>
            <a:r>
              <a:rPr sz="2800" spc="250" dirty="0">
                <a:solidFill>
                  <a:schemeClr val="accent1"/>
                </a:solidFill>
                <a:effectLst>
                  <a:outerShdw blurRad="38100" dist="25400" dir="5400000" algn="ctr" rotWithShape="0">
                    <a:srgbClr val="6E747A">
                      <a:alpha val="43000"/>
                    </a:srgbClr>
                  </a:outerShdw>
                </a:effectLst>
                <a:uFillTx/>
                <a:sym typeface="+mn-ea"/>
              </a:rPr>
              <a:t>半导体生产过程中的静电控制要素</a:t>
            </a:r>
            <a:endParaRPr sz="2800" spc="250" dirty="0">
              <a:solidFill>
                <a:schemeClr val="accent1"/>
              </a:solidFill>
              <a:effectLst>
                <a:outerShdw blurRad="38100" dist="25400" dir="5400000" algn="ctr" rotWithShape="0">
                  <a:srgbClr val="6E747A">
                    <a:alpha val="43000"/>
                  </a:srgbClr>
                </a:outerShdw>
              </a:effectLst>
              <a:uFillTx/>
              <a:sym typeface="+mn-ea"/>
            </a:endParaRPr>
          </a:p>
        </p:txBody>
      </p:sp>
      <p:sp>
        <p:nvSpPr>
          <p:cNvPr id="2" name="Rectangle 11"/>
          <p:cNvSpPr>
            <a:spLocks noChangeArrowheads="1"/>
          </p:cNvSpPr>
          <p:nvPr/>
        </p:nvSpPr>
        <p:spPr bwMode="auto">
          <a:xfrm>
            <a:off x="904875" y="1450975"/>
            <a:ext cx="4427220" cy="4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zh-CN" altLang="en-US" sz="2200" dirty="0">
                <a:latin typeface="宋体" panose="02010600030101010101" pitchFamily="2" charset="-122"/>
              </a:rPr>
              <a:t>二、 </a:t>
            </a:r>
            <a:r>
              <a:rPr lang="zh-CN" sz="2200" dirty="0">
                <a:latin typeface="宋体" panose="02010600030101010101" pitchFamily="2" charset="-122"/>
              </a:rPr>
              <a:t>相关标准</a:t>
            </a:r>
            <a:r>
              <a:rPr lang="zh-CN" altLang="en-US" sz="2200" dirty="0">
                <a:latin typeface="宋体" panose="02010600030101010101" pitchFamily="2" charset="-122"/>
                <a:sym typeface="+mn-ea"/>
              </a:rPr>
              <a:t>	</a:t>
            </a:r>
            <a:endParaRPr lang="zh-CN" altLang="en-US" sz="2200" dirty="0">
              <a:latin typeface="宋体" panose="02010600030101010101" pitchFamily="2" charset="-122"/>
            </a:endParaRPr>
          </a:p>
        </p:txBody>
      </p:sp>
      <p:sp>
        <p:nvSpPr>
          <p:cNvPr id="5" name="文本框 4"/>
          <p:cNvSpPr txBox="1"/>
          <p:nvPr/>
        </p:nvSpPr>
        <p:spPr>
          <a:xfrm>
            <a:off x="1526540" y="1900555"/>
            <a:ext cx="9256395" cy="1814830"/>
          </a:xfrm>
          <a:prstGeom prst="rect">
            <a:avLst/>
          </a:prstGeom>
          <a:noFill/>
        </p:spPr>
        <p:txBody>
          <a:bodyPr wrap="square" rtlCol="0" anchor="t">
            <a:spAutoFit/>
          </a:bodyPr>
          <a:p>
            <a:pPr fontAlgn="auto">
              <a:lnSpc>
                <a:spcPct val="200000"/>
              </a:lnSpc>
            </a:pPr>
            <a:r>
              <a:rPr lang="zh-CN" sz="2000" b="1">
                <a:ln w="6600">
                  <a:solidFill>
                    <a:schemeClr val="accent2"/>
                  </a:solidFill>
                  <a:prstDash val="solid"/>
                </a:ln>
                <a:solidFill>
                  <a:srgbClr val="FF0000"/>
                </a:solidFill>
                <a:effectLst>
                  <a:outerShdw dist="38100" dir="2700000" algn="tl" rotWithShape="0">
                    <a:schemeClr val="accent2"/>
                  </a:outerShdw>
                </a:effectLst>
                <a:latin typeface="微软雅黑 Light" panose="020B0502040204020203" charset="-122"/>
                <a:ea typeface="微软雅黑 Light" panose="020B0502040204020203" charset="-122"/>
                <a:cs typeface="微软雅黑 Light" panose="020B0502040204020203" charset="-122"/>
              </a:rPr>
              <a:t>值得注意的是</a:t>
            </a:r>
            <a:r>
              <a:rPr lang="zh-CN" b="1">
                <a:solidFill>
                  <a:schemeClr val="accent3"/>
                </a:solidFill>
                <a:latin typeface="微软雅黑 Light" panose="020B0502040204020203" charset="-122"/>
                <a:ea typeface="微软雅黑 Light" panose="020B0502040204020203" charset="-122"/>
                <a:cs typeface="微软雅黑 Light" panose="020B0502040204020203" charset="-122"/>
              </a:rPr>
              <a:t>：</a:t>
            </a:r>
            <a:r>
              <a:rPr lang="zh-CN" altLang="en-US">
                <a:latin typeface="微软雅黑 Light" panose="020B0502040204020203" charset="-122"/>
                <a:ea typeface="微软雅黑 Light" panose="020B0502040204020203" charset="-122"/>
                <a:cs typeface="微软雅黑 Light" panose="020B0502040204020203" charset="-122"/>
              </a:rPr>
              <a:t>  洁净室常用耗材如无尘擦拭纸、净化打印纸、笔记本、净化笔、洁净手套指套、洁净室吸尘器、拖把、粘尘滚筒、粘尘垫、净化设备及工控仪表、无纺布口罩头罩鞋套、净化棉签、擦拭棒、 洁净无尘包装材料等产品目前没有标准（我们国家的标准）。</a:t>
            </a:r>
            <a:endParaRPr lang="zh-CN" altLang="en-US">
              <a:latin typeface="微软雅黑 Light" panose="020B0502040204020203" charset="-122"/>
              <a:ea typeface="微软雅黑 Light" panose="020B0502040204020203" charset="-122"/>
              <a:cs typeface="微软雅黑 Light" panose="020B0502040204020203" charset="-122"/>
            </a:endParaRPr>
          </a:p>
        </p:txBody>
      </p:sp>
      <p:pic>
        <p:nvPicPr>
          <p:cNvPr id="4" name="图片 3"/>
          <p:cNvPicPr>
            <a:picLocks noChangeAspect="1"/>
          </p:cNvPicPr>
          <p:nvPr/>
        </p:nvPicPr>
        <p:blipFill>
          <a:blip r:embed="rId2"/>
          <a:stretch>
            <a:fillRect/>
          </a:stretch>
        </p:blipFill>
        <p:spPr>
          <a:xfrm>
            <a:off x="1074420" y="3921125"/>
            <a:ext cx="1856740" cy="1744345"/>
          </a:xfrm>
          <a:prstGeom prst="rect">
            <a:avLst/>
          </a:prstGeom>
        </p:spPr>
      </p:pic>
      <p:pic>
        <p:nvPicPr>
          <p:cNvPr id="6" name="图片 5"/>
          <p:cNvPicPr>
            <a:picLocks noChangeAspect="1"/>
          </p:cNvPicPr>
          <p:nvPr/>
        </p:nvPicPr>
        <p:blipFill>
          <a:blip r:embed="rId3"/>
          <a:stretch>
            <a:fillRect/>
          </a:stretch>
        </p:blipFill>
        <p:spPr>
          <a:xfrm>
            <a:off x="3482975" y="3958590"/>
            <a:ext cx="2400300" cy="1766570"/>
          </a:xfrm>
          <a:prstGeom prst="rect">
            <a:avLst/>
          </a:prstGeom>
        </p:spPr>
      </p:pic>
      <p:pic>
        <p:nvPicPr>
          <p:cNvPr id="7" name="图片 6"/>
          <p:cNvPicPr>
            <a:picLocks noChangeAspect="1"/>
          </p:cNvPicPr>
          <p:nvPr/>
        </p:nvPicPr>
        <p:blipFill>
          <a:blip r:embed="rId4"/>
          <a:stretch>
            <a:fillRect/>
          </a:stretch>
        </p:blipFill>
        <p:spPr>
          <a:xfrm>
            <a:off x="6487160" y="4068445"/>
            <a:ext cx="2038350" cy="1811020"/>
          </a:xfrm>
          <a:prstGeom prst="rect">
            <a:avLst/>
          </a:prstGeom>
        </p:spPr>
      </p:pic>
      <p:pic>
        <p:nvPicPr>
          <p:cNvPr id="8" name="图片 7"/>
          <p:cNvPicPr>
            <a:picLocks noChangeAspect="1"/>
          </p:cNvPicPr>
          <p:nvPr/>
        </p:nvPicPr>
        <p:blipFill>
          <a:blip r:embed="rId5"/>
          <a:stretch>
            <a:fillRect/>
          </a:stretch>
        </p:blipFill>
        <p:spPr>
          <a:xfrm>
            <a:off x="8837930" y="4145280"/>
            <a:ext cx="2430780" cy="1657350"/>
          </a:xfrm>
          <a:prstGeom prst="rect">
            <a:avLst/>
          </a:prstGeom>
        </p:spPr>
      </p:pic>
    </p:spTree>
    <p:custDataLst>
      <p:tags r:id="rId6"/>
    </p:custDataLst>
  </p:cSld>
  <p:clrMapOvr>
    <a:masterClrMapping/>
  </p:clrMapOvr>
  <p:transition spd="slow">
    <p:wipe/>
  </p:transition>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10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Lst>
</file>

<file path=ppt/tags/tag10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4*i*2"/>
  <p:tag name="KSO_WM_UNIT_LAYERLEVEL" val="1"/>
  <p:tag name="KSO_WM_TAG_VERSION" val="1.0"/>
  <p:tag name="KSO_WM_BEAUTIFY_FLAG" val="#wm#"/>
</p:tagLst>
</file>

<file path=ppt/tags/tag10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4*i*3"/>
  <p:tag name="KSO_WM_UNIT_LAYERLEVEL" val="1"/>
  <p:tag name="KSO_WM_TAG_VERSION" val="1.0"/>
  <p:tag name="KSO_WM_BEAUTIFY_FLAG" val="#wm#"/>
</p:tagLst>
</file>

<file path=ppt/tags/tag10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11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Lst>
</file>

<file path=ppt/tags/tag11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Lst>
</file>

<file path=ppt/tags/tag11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5*i*3"/>
  <p:tag name="KSO_WM_UNIT_LAYERLEVEL" val="1"/>
  <p:tag name="KSO_WM_TAG_VERSION" val="1.0"/>
  <p:tag name="KSO_WM_BEAUTIFY_FLAG" val="#wm#"/>
</p:tagLst>
</file>

<file path=ppt/tags/tag11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Lst>
</file>

<file path=ppt/tags/tag12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Lst>
</file>

<file path=ppt/tags/tag12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6*i*3"/>
  <p:tag name="KSO_WM_UNIT_LAYERLEVEL" val="1"/>
  <p:tag name="KSO_WM_TAG_VERSION" val="1.0"/>
  <p:tag name="KSO_WM_BEAUTIFY_FLAG" val="#wm#"/>
</p:tagLst>
</file>

<file path=ppt/tags/tag12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3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8*i*2"/>
  <p:tag name="KSO_WM_UNIT_LAYERLEVEL" val="1"/>
  <p:tag name="KSO_WM_TAG_VERSION" val="1.0"/>
  <p:tag name="KSO_WM_BEAUTIFY_FLAG" val="#wm#"/>
</p:tagLst>
</file>

<file path=ppt/tags/tag14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8*i*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4"/>
  <p:tag name="KSO_WM_UNIT_ID" val="_18*i*4"/>
  <p:tag name="KSO_WM_UNIT_LAYERLEVEL" val="1"/>
  <p:tag name="KSO_WM_TAG_VERSION" val="1.0"/>
  <p:tag name="KSO_WM_BEAUTIFY_FLAG" val="#wm#"/>
</p:tagLst>
</file>

<file path=ppt/tags/tag15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8*i*5"/>
  <p:tag name="KSO_WM_UNIT_LAYERLEVEL" val="1"/>
  <p:tag name="KSO_WM_TAG_VERSION" val="1.0"/>
  <p:tag name="KSO_WM_BEAUTIFY_FLAG" val="#wm#"/>
</p:tagLst>
</file>

<file path=ppt/tags/tag15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44"/>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4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3.xml><?xml version="1.0" encoding="utf-8"?>
<p:tagLst xmlns:p="http://schemas.openxmlformats.org/presentationml/2006/main">
  <p:tag name="KSO_WM_UNIT_SHOW_EDIT_AREA_INDICATION" val="0"/>
  <p:tag name="KSO_WM_TEMPLATE_THUMBS_INDEX" val="1、4、7、8、10、11、13、15"/>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2544"/>
</p:tagLst>
</file>

<file path=ppt/tags/tag164.xml><?xml version="1.0" encoding="utf-8"?>
<p:tagLst xmlns:p="http://schemas.openxmlformats.org/presentationml/2006/main">
  <p:tag name="TIMING" val="|0.5|14.3"/>
  <p:tag name="KSO_WM_TEMPLATE_CATEGORY" val="custom"/>
  <p:tag name="KSO_WM_TEMPLATE_INDEX" val="20202544"/>
</p:tagLst>
</file>

<file path=ppt/tags/tag165.xml><?xml version="1.0" encoding="utf-8"?>
<p:tagLst xmlns:p="http://schemas.openxmlformats.org/presentationml/2006/main">
  <p:tag name="TIMING" val="|0.5|14.3"/>
  <p:tag name="KSO_WM_TEMPLATE_CATEGORY" val="custom"/>
  <p:tag name="KSO_WM_TEMPLATE_INDEX" val="20202544"/>
</p:tagLst>
</file>

<file path=ppt/tags/tag166.xml><?xml version="1.0" encoding="utf-8"?>
<p:tagLst xmlns:p="http://schemas.openxmlformats.org/presentationml/2006/main">
  <p:tag name="TIMING" val="|0.5|14.3"/>
  <p:tag name="KSO_WM_TEMPLATE_CATEGORY" val="custom"/>
  <p:tag name="KSO_WM_TEMPLATE_INDEX" val="20202544"/>
</p:tagLst>
</file>

<file path=ppt/tags/tag167.xml><?xml version="1.0" encoding="utf-8"?>
<p:tagLst xmlns:p="http://schemas.openxmlformats.org/presentationml/2006/main">
  <p:tag name="TIMING" val="|0.5|14.3"/>
  <p:tag name="KSO_WM_TEMPLATE_CATEGORY" val="custom"/>
  <p:tag name="KSO_WM_TEMPLATE_INDEX" val="20202544"/>
</p:tagLst>
</file>

<file path=ppt/tags/tag168.xml><?xml version="1.0" encoding="utf-8"?>
<p:tagLst xmlns:p="http://schemas.openxmlformats.org/presentationml/2006/main">
  <p:tag name="TIMING" val="|0.5|14.3"/>
  <p:tag name="KSO_WM_TEMPLATE_CATEGORY" val="custom"/>
  <p:tag name="KSO_WM_TEMPLATE_INDEX" val="20202544"/>
</p:tagLst>
</file>

<file path=ppt/tags/tag169.xml><?xml version="1.0" encoding="utf-8"?>
<p:tagLst xmlns:p="http://schemas.openxmlformats.org/presentationml/2006/main">
  <p:tag name="TIMING" val="|0.5|14.3"/>
  <p:tag name="KSO_WM_TEMPLATE_CATEGORY" val="custom"/>
  <p:tag name="KSO_WM_TEMPLATE_INDEX" val="2020254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TIMING" val="|0.5|14.3"/>
  <p:tag name="KSO_WM_TEMPLATE_CATEGORY" val="custom"/>
  <p:tag name="KSO_WM_TEMPLATE_INDEX" val="20202544"/>
</p:tagLst>
</file>

<file path=ppt/tags/tag171.xml><?xml version="1.0" encoding="utf-8"?>
<p:tagLst xmlns:p="http://schemas.openxmlformats.org/presentationml/2006/main">
  <p:tag name="TIMING" val="|0.5|14.3"/>
  <p:tag name="KSO_WM_TEMPLATE_CATEGORY" val="custom"/>
  <p:tag name="KSO_WM_TEMPLATE_INDEX" val="20202544"/>
</p:tagLst>
</file>

<file path=ppt/tags/tag172.xml><?xml version="1.0" encoding="utf-8"?>
<p:tagLst xmlns:p="http://schemas.openxmlformats.org/presentationml/2006/main">
  <p:tag name="TIMING" val="|0.5|14.3"/>
  <p:tag name="KSO_WM_TEMPLATE_CATEGORY" val="custom"/>
  <p:tag name="KSO_WM_TEMPLATE_INDEX" val="20202544"/>
</p:tagLst>
</file>

<file path=ppt/tags/tag173.xml><?xml version="1.0" encoding="utf-8"?>
<p:tagLst xmlns:p="http://schemas.openxmlformats.org/presentationml/2006/main">
  <p:tag name="TIMING" val="|0.5|14.3"/>
  <p:tag name="KSO_WM_TEMPLATE_CATEGORY" val="custom"/>
  <p:tag name="KSO_WM_TEMPLATE_INDEX" val="20202544"/>
</p:tagLst>
</file>

<file path=ppt/tags/tag174.xml><?xml version="1.0" encoding="utf-8"?>
<p:tagLst xmlns:p="http://schemas.openxmlformats.org/presentationml/2006/main">
  <p:tag name="TIMING" val="|0.5|14.3"/>
  <p:tag name="KSO_WM_TEMPLATE_CATEGORY" val="custom"/>
  <p:tag name="KSO_WM_TEMPLATE_INDEX" val="20202544"/>
</p:tagLst>
</file>

<file path=ppt/tags/tag175.xml><?xml version="1.0" encoding="utf-8"?>
<p:tagLst xmlns:p="http://schemas.openxmlformats.org/presentationml/2006/main">
  <p:tag name="TIMING" val="|0.5|14.3"/>
  <p:tag name="KSO_WM_TEMPLATE_CATEGORY" val="custom"/>
  <p:tag name="KSO_WM_TEMPLATE_INDEX" val="20202544"/>
</p:tagLst>
</file>

<file path=ppt/tags/tag176.xml><?xml version="1.0" encoding="utf-8"?>
<p:tagLst xmlns:p="http://schemas.openxmlformats.org/presentationml/2006/main">
  <p:tag name="TIMING" val="|0.5|14.3"/>
  <p:tag name="KSO_WM_TEMPLATE_CATEGORY" val="custom"/>
  <p:tag name="KSO_WM_TEMPLATE_INDEX" val="20202544"/>
</p:tagLst>
</file>

<file path=ppt/tags/tag177.xml><?xml version="1.0" encoding="utf-8"?>
<p:tagLst xmlns:p="http://schemas.openxmlformats.org/presentationml/2006/main">
  <p:tag name="TIMING" val="|0.5|14.3"/>
  <p:tag name="KSO_WM_TEMPLATE_CATEGORY" val="custom"/>
  <p:tag name="KSO_WM_TEMPLATE_INDEX" val="20202544"/>
</p:tagLst>
</file>

<file path=ppt/tags/tag178.xml><?xml version="1.0" encoding="utf-8"?>
<p:tagLst xmlns:p="http://schemas.openxmlformats.org/presentationml/2006/main">
  <p:tag name="TIMING" val="|0.5|14.3"/>
  <p:tag name="KSO_WM_TEMPLATE_CATEGORY" val="custom"/>
  <p:tag name="KSO_WM_TEMPLATE_INDEX" val="20202544"/>
</p:tagLst>
</file>

<file path=ppt/tags/tag179.xml><?xml version="1.0" encoding="utf-8"?>
<p:tagLst xmlns:p="http://schemas.openxmlformats.org/presentationml/2006/main">
  <p:tag name="TIMING" val="|0.5|14.3"/>
  <p:tag name="KSO_WM_TEMPLATE_CATEGORY" val="custom"/>
  <p:tag name="KSO_WM_TEMPLATE_INDEX" val="20202544"/>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TIMING" val="|0.5|14.3"/>
  <p:tag name="KSO_WM_TEMPLATE_CATEGORY" val="custom"/>
  <p:tag name="KSO_WM_TEMPLATE_INDEX" val="20202544"/>
</p:tagLst>
</file>

<file path=ppt/tags/tag181.xml><?xml version="1.0" encoding="utf-8"?>
<p:tagLst xmlns:p="http://schemas.openxmlformats.org/presentationml/2006/main">
  <p:tag name="TIMING" val="|0.5|14.3"/>
  <p:tag name="KSO_WM_TEMPLATE_CATEGORY" val="custom"/>
  <p:tag name="KSO_WM_TEMPLATE_INDEX" val="20202544"/>
</p:tagLst>
</file>

<file path=ppt/tags/tag182.xml><?xml version="1.0" encoding="utf-8"?>
<p:tagLst xmlns:p="http://schemas.openxmlformats.org/presentationml/2006/main">
  <p:tag name="TIMING" val="|0.5|14.3"/>
  <p:tag name="KSO_WM_TEMPLATE_CATEGORY" val="custom"/>
  <p:tag name="KSO_WM_TEMPLATE_INDEX" val="20202544"/>
</p:tagLst>
</file>

<file path=ppt/tags/tag183.xml><?xml version="1.0" encoding="utf-8"?>
<p:tagLst xmlns:p="http://schemas.openxmlformats.org/presentationml/2006/main">
  <p:tag name="TIMING" val="|0.5|14.3"/>
  <p:tag name="KSO_WM_TEMPLATE_CATEGORY" val="custom"/>
  <p:tag name="KSO_WM_TEMPLATE_INDEX" val="20202544"/>
</p:tagLst>
</file>

<file path=ppt/tags/tag184.xml><?xml version="1.0" encoding="utf-8"?>
<p:tagLst xmlns:p="http://schemas.openxmlformats.org/presentationml/2006/main">
  <p:tag name="TIMING" val="|0.5|14.3"/>
  <p:tag name="KSO_WM_TEMPLATE_CATEGORY" val="custom"/>
  <p:tag name="KSO_WM_TEMPLATE_INDEX" val="20202544"/>
</p:tagLst>
</file>

<file path=ppt/tags/tag185.xml><?xml version="1.0" encoding="utf-8"?>
<p:tagLst xmlns:p="http://schemas.openxmlformats.org/presentationml/2006/main">
  <p:tag name="TIMING" val="|0.5|14.3"/>
  <p:tag name="KSO_WM_TEMPLATE_CATEGORY" val="custom"/>
  <p:tag name="KSO_WM_TEMPLATE_INDEX" val="20202544"/>
</p:tagLst>
</file>

<file path=ppt/tags/tag186.xml><?xml version="1.0" encoding="utf-8"?>
<p:tagLst xmlns:p="http://schemas.openxmlformats.org/presentationml/2006/main">
  <p:tag name="TIMING" val="|0.5|14.3"/>
  <p:tag name="KSO_WM_TEMPLATE_CATEGORY" val="custom"/>
  <p:tag name="KSO_WM_TEMPLATE_INDEX" val="20202544"/>
</p:tagLst>
</file>

<file path=ppt/tags/tag187.xml><?xml version="1.0" encoding="utf-8"?>
<p:tagLst xmlns:p="http://schemas.openxmlformats.org/presentationml/2006/main">
  <p:tag name="TIMING" val="|0.5|14.3"/>
  <p:tag name="KSO_WM_TEMPLATE_CATEGORY" val="custom"/>
  <p:tag name="KSO_WM_TEMPLATE_INDEX" val="20202544"/>
</p:tagLst>
</file>

<file path=ppt/tags/tag188.xml><?xml version="1.0" encoding="utf-8"?>
<p:tagLst xmlns:p="http://schemas.openxmlformats.org/presentationml/2006/main">
  <p:tag name="TIMING" val="|0.5|14.3"/>
  <p:tag name="KSO_WM_TEMPLATE_CATEGORY" val="custom"/>
  <p:tag name="KSO_WM_TEMPLATE_INDEX" val="20202544"/>
</p:tagLst>
</file>

<file path=ppt/tags/tag189.xml><?xml version="1.0" encoding="utf-8"?>
<p:tagLst xmlns:p="http://schemas.openxmlformats.org/presentationml/2006/main">
  <p:tag name="TIMING" val="|0.5|14.3"/>
  <p:tag name="KSO_WM_TEMPLATE_CATEGORY" val="custom"/>
  <p:tag name="KSO_WM_TEMPLATE_INDEX" val="20202544"/>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PP_MARK_KEY" val="d672a295-ee97-4d56-abf3-9c7cd1ad09d7"/>
  <p:tag name="COMMONDATA" val="eyJoZGlkIjoiZmIzNTU3NDI2OWRiYzU5OTkyMjdlYTg5ZGJjOTNjNDEifQ=="/>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Lst>
</file>

<file path=ppt/tags/tag8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Lst>
</file>

<file path=ppt/tags/tag9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9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Lst>
</file>

<file path=ppt/tags/tag9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3*i*3"/>
  <p:tag name="KSO_WM_UNIT_LAYERLEVEL" val="1"/>
  <p:tag name="KSO_WM_TAG_VERSION" val="1.0"/>
  <p:tag name="KSO_WM_BEAUTIFY_FLAG" val="#wm#"/>
</p:tagLst>
</file>

<file path=ppt/tags/tag9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4"/>
  <p:tag name="KSO_WM_UNIT_ID" val="_13*i*4"/>
  <p:tag name="KSO_WM_UNIT_LAYERLEVEL" val="1"/>
  <p:tag name="KSO_WM_TAG_VERSION" val="1.0"/>
  <p:tag name="KSO_WM_BEAUTIFY_FLAG" val="#wm#"/>
</p:tagLst>
</file>

<file path=ppt/tags/tag9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24">
      <a:dk1>
        <a:srgbClr val="000000"/>
      </a:dk1>
      <a:lt1>
        <a:srgbClr val="FFFFFF"/>
      </a:lt1>
      <a:dk2>
        <a:srgbClr val="F2F2F2"/>
      </a:dk2>
      <a:lt2>
        <a:srgbClr val="FFFFFF"/>
      </a:lt2>
      <a:accent1>
        <a:srgbClr val="6EACF7"/>
      </a:accent1>
      <a:accent2>
        <a:srgbClr val="8CA2E6"/>
      </a:accent2>
      <a:accent3>
        <a:srgbClr val="A595D7"/>
      </a:accent3>
      <a:accent4>
        <a:srgbClr val="BC86C8"/>
      </a:accent4>
      <a:accent5>
        <a:srgbClr val="D676B9"/>
      </a:accent5>
      <a:accent6>
        <a:srgbClr val="F166AC"/>
      </a:accent6>
      <a:hlink>
        <a:srgbClr val="658BD5"/>
      </a:hlink>
      <a:folHlink>
        <a:srgbClr val="9F69A3"/>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3704</Words>
  <Application>WPS 演示</Application>
  <PresentationFormat>宽屏</PresentationFormat>
  <Paragraphs>328</Paragraphs>
  <Slides>26</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26</vt:i4>
      </vt:variant>
    </vt:vector>
  </HeadingPairs>
  <TitlesOfParts>
    <vt:vector size="39" baseType="lpstr">
      <vt:lpstr>Arial</vt:lpstr>
      <vt:lpstr>宋体</vt:lpstr>
      <vt:lpstr>Wingdings</vt:lpstr>
      <vt:lpstr>微软雅黑</vt:lpstr>
      <vt:lpstr>汉仪旗黑-85S</vt:lpstr>
      <vt:lpstr>Viner Hand ITC</vt:lpstr>
      <vt:lpstr>Verdana</vt:lpstr>
      <vt:lpstr>幼圆</vt:lpstr>
      <vt:lpstr>微软雅黑 Light</vt:lpstr>
      <vt:lpstr>Arial Unicode MS</vt:lpstr>
      <vt:lpstr>Calibri</vt:lpstr>
      <vt:lpstr>Mongolian Baiti</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Huang jh</dc:creator>
  <cp:lastModifiedBy>黄建华</cp:lastModifiedBy>
  <cp:revision>157</cp:revision>
  <dcterms:created xsi:type="dcterms:W3CDTF">2019-06-19T02:08:00Z</dcterms:created>
  <dcterms:modified xsi:type="dcterms:W3CDTF">2024-04-11T08:01:30Z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4B1F6BAE9C204B5584436170D587716F_13</vt:lpwstr>
  </property>
</Properties>
</file>