
<file path=[Content_Types].xml><?xml version="1.0" encoding="utf-8"?>
<Types xmlns="http://schemas.openxmlformats.org/package/2006/content-types">
  <Default Extension="jpeg" ContentType="image/jpeg"/>
  <Default Extension="JPG" ContentType="image/.jpg"/>
  <Default Extension="png" ContentType="image/png"/>
  <Default Extension="wmf" ContentType="image/x-w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Lst>
  <p:notesMasterIdLst>
    <p:notesMasterId r:id="rId25"/>
  </p:notesMasterIdLst>
  <p:sldIdLst>
    <p:sldId id="257" r:id="rId4"/>
    <p:sldId id="258" r:id="rId5"/>
    <p:sldId id="259" r:id="rId6"/>
    <p:sldId id="273" r:id="rId7"/>
    <p:sldId id="274" r:id="rId8"/>
    <p:sldId id="275" r:id="rId9"/>
    <p:sldId id="276" r:id="rId10"/>
    <p:sldId id="277" r:id="rId11"/>
    <p:sldId id="278" r:id="rId12"/>
    <p:sldId id="279" r:id="rId13"/>
    <p:sldId id="280" r:id="rId14"/>
    <p:sldId id="281" r:id="rId15"/>
    <p:sldId id="282" r:id="rId16"/>
    <p:sldId id="283" r:id="rId17"/>
    <p:sldId id="284" r:id="rId18"/>
    <p:sldId id="285" r:id="rId19"/>
    <p:sldId id="286" r:id="rId20"/>
    <p:sldId id="287" r:id="rId21"/>
    <p:sldId id="289" r:id="rId22"/>
    <p:sldId id="290" r:id="rId23"/>
    <p:sldId id="293" r:id="rId24"/>
    <p:sldId id="294" r:id="rId26"/>
    <p:sldId id="295" r:id="rId27"/>
    <p:sldId id="296" r:id="rId28"/>
    <p:sldId id="297" r:id="rId29"/>
    <p:sldId id="298" r:id="rId30"/>
    <p:sldId id="299" r:id="rId31"/>
    <p:sldId id="300" r:id="rId32"/>
    <p:sldId id="301" r:id="rId33"/>
    <p:sldId id="302" r:id="rId34"/>
    <p:sldId id="306" r:id="rId35"/>
    <p:sldId id="307" r:id="rId36"/>
    <p:sldId id="308" r:id="rId37"/>
    <p:sldId id="313" r:id="rId38"/>
    <p:sldId id="314" r:id="rId39"/>
    <p:sldId id="303" r:id="rId40"/>
    <p:sldId id="272" r:id="rId41"/>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4995" autoAdjust="0"/>
    <p:restoredTop sz="94660"/>
  </p:normalViewPr>
  <p:slideViewPr>
    <p:cSldViewPr snapToGrid="0">
      <p:cViewPr varScale="1">
        <p:scale>
          <a:sx n="114" d="100"/>
          <a:sy n="114" d="100"/>
        </p:scale>
        <p:origin x="-474" y="-96"/>
      </p:cViewPr>
      <p:guideLst>
        <p:guide orient="horz" pos="2160"/>
        <p:guide pos="3844"/>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4" Type="http://schemas.openxmlformats.org/officeDocument/2006/relationships/tableStyles" Target="tableStyles.xml"/><Relationship Id="rId43" Type="http://schemas.openxmlformats.org/officeDocument/2006/relationships/viewProps" Target="viewProps.xml"/><Relationship Id="rId42" Type="http://schemas.openxmlformats.org/officeDocument/2006/relationships/presProps" Target="presProps.xml"/><Relationship Id="rId41" Type="http://schemas.openxmlformats.org/officeDocument/2006/relationships/slide" Target="slides/slide37.xml"/><Relationship Id="rId40" Type="http://schemas.openxmlformats.org/officeDocument/2006/relationships/slide" Target="slides/slide36.xml"/><Relationship Id="rId4" Type="http://schemas.openxmlformats.org/officeDocument/2006/relationships/slide" Target="slides/slide1.xml"/><Relationship Id="rId39" Type="http://schemas.openxmlformats.org/officeDocument/2006/relationships/slide" Target="slides/slide35.xml"/><Relationship Id="rId38" Type="http://schemas.openxmlformats.org/officeDocument/2006/relationships/slide" Target="slides/slide34.xml"/><Relationship Id="rId37" Type="http://schemas.openxmlformats.org/officeDocument/2006/relationships/slide" Target="slides/slide33.xml"/><Relationship Id="rId36" Type="http://schemas.openxmlformats.org/officeDocument/2006/relationships/slide" Target="slides/slide32.xml"/><Relationship Id="rId35" Type="http://schemas.openxmlformats.org/officeDocument/2006/relationships/slide" Target="slides/slide31.xml"/><Relationship Id="rId34" Type="http://schemas.openxmlformats.org/officeDocument/2006/relationships/slide" Target="slides/slide30.xml"/><Relationship Id="rId33" Type="http://schemas.openxmlformats.org/officeDocument/2006/relationships/slide" Target="slides/slide29.xml"/><Relationship Id="rId32" Type="http://schemas.openxmlformats.org/officeDocument/2006/relationships/slide" Target="slides/slide28.xml"/><Relationship Id="rId31" Type="http://schemas.openxmlformats.org/officeDocument/2006/relationships/slide" Target="slides/slide27.xml"/><Relationship Id="rId30" Type="http://schemas.openxmlformats.org/officeDocument/2006/relationships/slide" Target="slides/slide26.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notesMaster" Target="notesMasters/notesMaster1.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98468" y="366714"/>
            <a:ext cx="2823633" cy="576897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23334" y="366714"/>
            <a:ext cx="8271933" cy="5768975"/>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1" y="1709739"/>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smtClean="0"/>
              <a:t>单击此处编辑母版文本样式</a:t>
            </a:r>
            <a:endParaRPr lang="zh-CN" altLang="en-US" smtClean="0"/>
          </a:p>
        </p:txBody>
      </p:sp>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23333" y="1609726"/>
            <a:ext cx="5547784" cy="4525963"/>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4318" y="1609726"/>
            <a:ext cx="5547783" cy="4525963"/>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40317" y="365126"/>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40318" y="2505075"/>
            <a:ext cx="5158316"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72200" y="2505075"/>
            <a:ext cx="5183717"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40318" y="457200"/>
            <a:ext cx="393276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40318" y="457200"/>
            <a:ext cx="393276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Tree>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98468" y="366714"/>
            <a:ext cx="2823633" cy="576897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23334" y="366714"/>
            <a:ext cx="8271933" cy="5768975"/>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1" y="1709739"/>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smtClean="0"/>
              <a:t>单击此处编辑母版文本样式</a:t>
            </a:r>
            <a:endParaRPr lang="zh-CN" altLang="en-US" smtClean="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23333" y="1609726"/>
            <a:ext cx="5547784" cy="4525963"/>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4318" y="1609726"/>
            <a:ext cx="5547783" cy="4525963"/>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40317" y="365126"/>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40318" y="2505075"/>
            <a:ext cx="5158316"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72200" y="2505075"/>
            <a:ext cx="5183717"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40318" y="457200"/>
            <a:ext cx="393276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40318" y="457200"/>
            <a:ext cx="393276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pn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4" Type="http://schemas.openxmlformats.org/officeDocument/2006/relationships/theme" Target="../theme/theme2.xml"/><Relationship Id="rId13" Type="http://schemas.openxmlformats.org/officeDocument/2006/relationships/image" Target="../media/image3.png"/><Relationship Id="rId12" Type="http://schemas.openxmlformats.org/officeDocument/2006/relationships/image" Target="../media/image2.jpeg"/><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sp>
        <p:nvSpPr>
          <p:cNvPr id="2050" name="Rectangle 7"/>
          <p:cNvSpPr>
            <a:spLocks noChangeArrowheads="1"/>
          </p:cNvSpPr>
          <p:nvPr userDrawn="1"/>
        </p:nvSpPr>
        <p:spPr bwMode="auto">
          <a:xfrm>
            <a:off x="0" y="0"/>
            <a:ext cx="12192000" cy="5791200"/>
          </a:xfrm>
          <a:prstGeom prst="rect">
            <a:avLst/>
          </a:prstGeom>
          <a:solidFill>
            <a:srgbClr val="F7941E"/>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algn="ctr" defTabSz="457200" eaLnBrk="1" fontAlgn="base" hangingPunct="1">
              <a:spcBef>
                <a:spcPct val="0"/>
              </a:spcBef>
              <a:spcAft>
                <a:spcPct val="0"/>
              </a:spcAft>
              <a:buFont typeface="Arial" panose="020B0604020202020204" pitchFamily="34" charset="0"/>
              <a:buNone/>
              <a:defRPr/>
            </a:pPr>
            <a:endParaRPr lang="zh-CN" altLang="en-US" sz="1800" smtClean="0">
              <a:solidFill>
                <a:srgbClr val="FFFFFF"/>
              </a:solidFill>
              <a:ea typeface="黑体" panose="02010609060101010101" pitchFamily="49" charset="-122"/>
            </a:endParaRPr>
          </a:p>
        </p:txBody>
      </p:sp>
      <p:sp>
        <p:nvSpPr>
          <p:cNvPr id="2051" name="Oval 10"/>
          <p:cNvSpPr>
            <a:spLocks noChangeArrowheads="1"/>
          </p:cNvSpPr>
          <p:nvPr userDrawn="1"/>
        </p:nvSpPr>
        <p:spPr bwMode="auto">
          <a:xfrm>
            <a:off x="10143067" y="2349500"/>
            <a:ext cx="1253067" cy="939800"/>
          </a:xfrm>
          <a:prstGeom prst="ellipse">
            <a:avLst/>
          </a:prstGeom>
          <a:solidFill>
            <a:srgbClr val="20B6F0"/>
          </a:solidFill>
          <a:ln w="50800" cmpd="sng">
            <a:solidFill>
              <a:srgbClr val="FFFFFF"/>
            </a:solidFill>
            <a:round/>
          </a:ln>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algn="ctr" defTabSz="457200" eaLnBrk="1" fontAlgn="base" hangingPunct="1">
              <a:spcBef>
                <a:spcPct val="0"/>
              </a:spcBef>
              <a:spcAft>
                <a:spcPct val="0"/>
              </a:spcAft>
              <a:buFont typeface="Arial" panose="020B0604020202020204" pitchFamily="34" charset="0"/>
              <a:buNone/>
              <a:defRPr/>
            </a:pPr>
            <a:endParaRPr lang="zh-CN" altLang="en-US" sz="1800" smtClean="0">
              <a:solidFill>
                <a:srgbClr val="FFFFFF"/>
              </a:solidFill>
              <a:ea typeface="黑体" panose="02010609060101010101" pitchFamily="49" charset="-122"/>
            </a:endParaRPr>
          </a:p>
        </p:txBody>
      </p:sp>
      <p:sp>
        <p:nvSpPr>
          <p:cNvPr id="2052" name="Oval 11"/>
          <p:cNvSpPr>
            <a:spLocks noChangeArrowheads="1"/>
          </p:cNvSpPr>
          <p:nvPr userDrawn="1"/>
        </p:nvSpPr>
        <p:spPr bwMode="auto">
          <a:xfrm>
            <a:off x="8551334" y="3022600"/>
            <a:ext cx="1642533" cy="1231900"/>
          </a:xfrm>
          <a:prstGeom prst="ellipse">
            <a:avLst/>
          </a:prstGeom>
          <a:solidFill>
            <a:srgbClr val="20B6F0"/>
          </a:solidFill>
          <a:ln w="82550" cmpd="sng">
            <a:solidFill>
              <a:srgbClr val="FFFFFF"/>
            </a:solidFill>
            <a:round/>
          </a:ln>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algn="ctr" defTabSz="457200" eaLnBrk="1" fontAlgn="base" hangingPunct="1">
              <a:spcBef>
                <a:spcPct val="0"/>
              </a:spcBef>
              <a:spcAft>
                <a:spcPct val="0"/>
              </a:spcAft>
              <a:buFont typeface="Arial" panose="020B0604020202020204" pitchFamily="34" charset="0"/>
              <a:buNone/>
              <a:defRPr/>
            </a:pPr>
            <a:endParaRPr lang="zh-CN" altLang="en-US" sz="1800" smtClean="0">
              <a:solidFill>
                <a:srgbClr val="FFFFFF"/>
              </a:solidFill>
              <a:ea typeface="黑体" panose="02010609060101010101" pitchFamily="49" charset="-122"/>
            </a:endParaRPr>
          </a:p>
        </p:txBody>
      </p:sp>
      <p:sp>
        <p:nvSpPr>
          <p:cNvPr id="2053" name="Oval 12"/>
          <p:cNvSpPr>
            <a:spLocks noChangeArrowheads="1"/>
          </p:cNvSpPr>
          <p:nvPr userDrawn="1"/>
        </p:nvSpPr>
        <p:spPr bwMode="auto">
          <a:xfrm>
            <a:off x="9211734" y="4724400"/>
            <a:ext cx="829733" cy="622300"/>
          </a:xfrm>
          <a:prstGeom prst="ellipse">
            <a:avLst/>
          </a:prstGeom>
          <a:solidFill>
            <a:srgbClr val="20B6F0"/>
          </a:solidFill>
          <a:ln w="127000" cmpd="sng">
            <a:solidFill>
              <a:srgbClr val="FFFFFF"/>
            </a:solidFill>
            <a:round/>
          </a:ln>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algn="ctr" defTabSz="457200" eaLnBrk="1" fontAlgn="base" hangingPunct="1">
              <a:spcBef>
                <a:spcPct val="0"/>
              </a:spcBef>
              <a:spcAft>
                <a:spcPct val="0"/>
              </a:spcAft>
              <a:buFont typeface="Arial" panose="020B0604020202020204" pitchFamily="34" charset="0"/>
              <a:buNone/>
              <a:defRPr/>
            </a:pPr>
            <a:endParaRPr lang="zh-CN" altLang="en-US" sz="1800" smtClean="0">
              <a:solidFill>
                <a:srgbClr val="FFFFFF"/>
              </a:solidFill>
              <a:ea typeface="黑体" panose="02010609060101010101" pitchFamily="49" charset="-122"/>
            </a:endParaRPr>
          </a:p>
        </p:txBody>
      </p:sp>
      <p:sp>
        <p:nvSpPr>
          <p:cNvPr id="2054" name="Title Placeholder 1"/>
          <p:cNvSpPr>
            <a:spLocks noGrp="1" noChangeArrowheads="1"/>
          </p:cNvSpPr>
          <p:nvPr>
            <p:ph type="title"/>
          </p:nvPr>
        </p:nvSpPr>
        <p:spPr bwMode="auto">
          <a:xfrm>
            <a:off x="423334" y="366714"/>
            <a:ext cx="11298767" cy="1042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lstStyle/>
          <a:p>
            <a:pPr lvl="0"/>
            <a:r>
              <a:rPr lang="en-US" altLang="zh-CN" smtClean="0"/>
              <a:t>Click to edit Master title style</a:t>
            </a:r>
            <a:endParaRPr lang="en-US" altLang="zh-CN" smtClean="0"/>
          </a:p>
        </p:txBody>
      </p:sp>
      <p:sp>
        <p:nvSpPr>
          <p:cNvPr id="2055" name="Text Placeholder 2"/>
          <p:cNvSpPr>
            <a:spLocks noGrp="1" noChangeArrowheads="1"/>
          </p:cNvSpPr>
          <p:nvPr>
            <p:ph type="body" idx="1"/>
          </p:nvPr>
        </p:nvSpPr>
        <p:spPr bwMode="auto">
          <a:xfrm>
            <a:off x="423334" y="1609726"/>
            <a:ext cx="11298767"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lstStyle/>
          <a:p>
            <a:pPr lvl="0"/>
            <a:r>
              <a:rPr lang="en-US" altLang="zh-CN" smtClean="0"/>
              <a:t>Click to edit Master text styles</a:t>
            </a:r>
            <a:endParaRPr lang="en-US" altLang="zh-CN" smtClean="0"/>
          </a:p>
          <a:p>
            <a:pPr lvl="1"/>
            <a:r>
              <a:rPr lang="en-US" altLang="zh-CN" smtClean="0"/>
              <a:t>Second level</a:t>
            </a:r>
            <a:endParaRPr lang="en-US" altLang="zh-CN" smtClean="0"/>
          </a:p>
          <a:p>
            <a:pPr lvl="2"/>
            <a:r>
              <a:rPr lang="en-US" altLang="zh-CN" smtClean="0"/>
              <a:t>Third level</a:t>
            </a:r>
            <a:endParaRPr lang="en-US" altLang="zh-CN" smtClean="0"/>
          </a:p>
          <a:p>
            <a:pPr lvl="3"/>
            <a:r>
              <a:rPr lang="en-US" altLang="zh-CN" smtClean="0"/>
              <a:t>Fourth level</a:t>
            </a:r>
            <a:endParaRPr lang="en-US" altLang="zh-CN" smtClean="0"/>
          </a:p>
          <a:p>
            <a:pPr lvl="4"/>
            <a:r>
              <a:rPr lang="en-US" altLang="zh-CN" smtClean="0"/>
              <a:t>Fifth level</a:t>
            </a:r>
            <a:endParaRPr lang="en-US" altLang="zh-CN" smtClean="0"/>
          </a:p>
        </p:txBody>
      </p:sp>
      <p:sp>
        <p:nvSpPr>
          <p:cNvPr id="2056" name="Text Box 8"/>
          <p:cNvSpPr txBox="1">
            <a:spLocks noChangeArrowheads="1"/>
          </p:cNvSpPr>
          <p:nvPr userDrawn="1"/>
        </p:nvSpPr>
        <p:spPr bwMode="auto">
          <a:xfrm>
            <a:off x="1801284" y="6097589"/>
            <a:ext cx="433965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Font typeface="Arial" panose="020B0604020202020204" pitchFamily="34" charset="0"/>
              <a:defRPr>
                <a:solidFill>
                  <a:schemeClr val="tx1"/>
                </a:solidFill>
                <a:latin typeface="Arial" panose="020B0604020202020204" pitchFamily="34" charset="0"/>
                <a:cs typeface="Arial" panose="020B0604020202020204" pitchFamily="34" charset="0"/>
              </a:defRPr>
            </a:lvl1pPr>
            <a:lvl2pPr marL="742950" indent="-285750">
              <a:buFont typeface="Arial" panose="020B0604020202020204" pitchFamily="34" charset="0"/>
              <a:defRPr>
                <a:solidFill>
                  <a:schemeClr val="tx1"/>
                </a:solidFill>
                <a:latin typeface="Arial" panose="020B0604020202020204" pitchFamily="34" charset="0"/>
                <a:cs typeface="Arial" panose="020B0604020202020204" pitchFamily="34" charset="0"/>
              </a:defRPr>
            </a:lvl2pPr>
            <a:lvl3pPr marL="1143000" indent="-228600">
              <a:buFont typeface="Arial" panose="020B0604020202020204" pitchFamily="34" charset="0"/>
              <a:defRPr>
                <a:solidFill>
                  <a:schemeClr val="tx1"/>
                </a:solidFill>
                <a:latin typeface="Arial" panose="020B0604020202020204" pitchFamily="34" charset="0"/>
                <a:cs typeface="Arial" panose="020B0604020202020204" pitchFamily="34" charset="0"/>
              </a:defRPr>
            </a:lvl3pPr>
            <a:lvl4pPr marL="1600200" indent="-228600">
              <a:buFont typeface="Arial" panose="020B0604020202020204" pitchFamily="34" charset="0"/>
              <a:defRPr>
                <a:solidFill>
                  <a:schemeClr val="tx1"/>
                </a:solidFill>
                <a:latin typeface="Arial" panose="020B0604020202020204" pitchFamily="34" charset="0"/>
                <a:cs typeface="Arial" panose="020B0604020202020204" pitchFamily="34" charset="0"/>
              </a:defRPr>
            </a:lvl4pPr>
            <a:lvl5pPr marL="2057400" indent="-228600">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defTabSz="457200" fontAlgn="base">
              <a:spcBef>
                <a:spcPct val="0"/>
              </a:spcBef>
              <a:spcAft>
                <a:spcPct val="0"/>
              </a:spcAft>
              <a:defRPr/>
            </a:pPr>
            <a:r>
              <a:rPr lang="zh-CN" altLang="en-US" sz="3600" smtClean="0">
                <a:solidFill>
                  <a:srgbClr val="00AEEF"/>
                </a:solidFill>
                <a:ea typeface="微软雅黑" panose="020B0503020204020204" pitchFamily="34" charset="-122"/>
              </a:rPr>
              <a:t>上海防静电工业协会</a:t>
            </a:r>
            <a:endParaRPr lang="zh-CN" altLang="en-US" sz="3600" smtClean="0">
              <a:solidFill>
                <a:srgbClr val="00AEEF"/>
              </a:solidFill>
              <a:ea typeface="微软雅黑" panose="020B0503020204020204" pitchFamily="34" charset="-122"/>
            </a:endParaRPr>
          </a:p>
        </p:txBody>
      </p:sp>
      <p:pic>
        <p:nvPicPr>
          <p:cNvPr id="2057" name="Picture 9" descr="未标题-1"/>
          <p:cNvPicPr>
            <a:picLocks noChangeAspect="1" noChangeArrowheads="1"/>
          </p:cNvPicPr>
          <p:nvPr userDrawn="1"/>
        </p:nvPicPr>
        <p:blipFill>
          <a:blip r:embed="rId12">
            <a:extLst>
              <a:ext uri="{28A0092B-C50C-407E-A947-70E740481C1C}">
                <a14:useLocalDpi xmlns:a14="http://schemas.microsoft.com/office/drawing/2010/main" val="0"/>
              </a:ext>
            </a:extLst>
          </a:blip>
          <a:srcRect/>
          <a:stretch>
            <a:fillRect/>
          </a:stretch>
        </p:blipFill>
        <p:spPr bwMode="auto">
          <a:xfrm>
            <a:off x="918634" y="6099176"/>
            <a:ext cx="842433"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fade/>
  </p:transition>
  <p:txStyles>
    <p:titleStyle>
      <a:lvl1pPr algn="l" defTabSz="457200" rtl="0" eaLnBrk="0" fontAlgn="base" hangingPunct="0">
        <a:spcBef>
          <a:spcPct val="0"/>
        </a:spcBef>
        <a:spcAft>
          <a:spcPct val="0"/>
        </a:spcAft>
        <a:defRPr sz="3600" b="1" kern="1200">
          <a:solidFill>
            <a:srgbClr val="666666"/>
          </a:solidFill>
          <a:latin typeface="+mj-lt"/>
          <a:ea typeface="+mj-ea"/>
          <a:cs typeface="+mj-cs"/>
        </a:defRPr>
      </a:lvl1pPr>
      <a:lvl2pPr algn="l" defTabSz="457200" rtl="0" eaLnBrk="0" fontAlgn="base" hangingPunct="0">
        <a:spcBef>
          <a:spcPct val="0"/>
        </a:spcBef>
        <a:spcAft>
          <a:spcPct val="0"/>
        </a:spcAft>
        <a:defRPr sz="3600" b="1">
          <a:solidFill>
            <a:srgbClr val="666666"/>
          </a:solidFill>
          <a:latin typeface="Arial Bold" panose="020B0704020202020204" pitchFamily="34" charset="0"/>
          <a:ea typeface="Arial Bold" panose="020B0704020202020204" pitchFamily="34" charset="0"/>
          <a:cs typeface="Arial Bold" panose="020B0704020202020204" pitchFamily="34" charset="0"/>
        </a:defRPr>
      </a:lvl2pPr>
      <a:lvl3pPr algn="l" defTabSz="457200" rtl="0" eaLnBrk="0" fontAlgn="base" hangingPunct="0">
        <a:spcBef>
          <a:spcPct val="0"/>
        </a:spcBef>
        <a:spcAft>
          <a:spcPct val="0"/>
        </a:spcAft>
        <a:defRPr sz="3600" b="1">
          <a:solidFill>
            <a:srgbClr val="666666"/>
          </a:solidFill>
          <a:latin typeface="Arial Bold" panose="020B0704020202020204" pitchFamily="34" charset="0"/>
          <a:ea typeface="Arial Bold" panose="020B0704020202020204" pitchFamily="34" charset="0"/>
          <a:cs typeface="Arial Bold" panose="020B0704020202020204" pitchFamily="34" charset="0"/>
        </a:defRPr>
      </a:lvl3pPr>
      <a:lvl4pPr algn="l" defTabSz="457200" rtl="0" eaLnBrk="0" fontAlgn="base" hangingPunct="0">
        <a:spcBef>
          <a:spcPct val="0"/>
        </a:spcBef>
        <a:spcAft>
          <a:spcPct val="0"/>
        </a:spcAft>
        <a:defRPr sz="3600" b="1">
          <a:solidFill>
            <a:srgbClr val="666666"/>
          </a:solidFill>
          <a:latin typeface="Arial Bold" panose="020B0704020202020204" pitchFamily="34" charset="0"/>
          <a:ea typeface="Arial Bold" panose="020B0704020202020204" pitchFamily="34" charset="0"/>
          <a:cs typeface="Arial Bold" panose="020B0704020202020204" pitchFamily="34" charset="0"/>
        </a:defRPr>
      </a:lvl4pPr>
      <a:lvl5pPr algn="l" defTabSz="457200" rtl="0" eaLnBrk="0" fontAlgn="base" hangingPunct="0">
        <a:spcBef>
          <a:spcPct val="0"/>
        </a:spcBef>
        <a:spcAft>
          <a:spcPct val="0"/>
        </a:spcAft>
        <a:defRPr sz="3600" b="1">
          <a:solidFill>
            <a:srgbClr val="666666"/>
          </a:solidFill>
          <a:latin typeface="Arial Bold" panose="020B0704020202020204" pitchFamily="34" charset="0"/>
          <a:ea typeface="Arial Bold" panose="020B0704020202020204" pitchFamily="34" charset="0"/>
          <a:cs typeface="Arial Bold" panose="020B0704020202020204" pitchFamily="34" charset="0"/>
        </a:defRPr>
      </a:lvl5pPr>
      <a:lvl6pPr marL="457200" algn="l" defTabSz="457200" rtl="0" eaLnBrk="0" fontAlgn="base" hangingPunct="0">
        <a:spcBef>
          <a:spcPct val="0"/>
        </a:spcBef>
        <a:spcAft>
          <a:spcPct val="0"/>
        </a:spcAft>
        <a:defRPr sz="3600" b="1">
          <a:solidFill>
            <a:srgbClr val="666666"/>
          </a:solidFill>
          <a:latin typeface="Arial Bold" panose="020B0704020202020204" pitchFamily="34" charset="0"/>
          <a:ea typeface="Arial Bold" panose="020B0704020202020204" pitchFamily="34" charset="0"/>
          <a:cs typeface="Arial Bold" panose="020B0704020202020204" pitchFamily="34" charset="0"/>
        </a:defRPr>
      </a:lvl6pPr>
      <a:lvl7pPr marL="914400" algn="l" defTabSz="457200" rtl="0" eaLnBrk="0" fontAlgn="base" hangingPunct="0">
        <a:spcBef>
          <a:spcPct val="0"/>
        </a:spcBef>
        <a:spcAft>
          <a:spcPct val="0"/>
        </a:spcAft>
        <a:defRPr sz="3600" b="1">
          <a:solidFill>
            <a:srgbClr val="666666"/>
          </a:solidFill>
          <a:latin typeface="Arial Bold" panose="020B0704020202020204" pitchFamily="34" charset="0"/>
          <a:ea typeface="Arial Bold" panose="020B0704020202020204" pitchFamily="34" charset="0"/>
          <a:cs typeface="Arial Bold" panose="020B0704020202020204" pitchFamily="34" charset="0"/>
        </a:defRPr>
      </a:lvl7pPr>
      <a:lvl8pPr marL="1371600" algn="l" defTabSz="457200" rtl="0" eaLnBrk="0" fontAlgn="base" hangingPunct="0">
        <a:spcBef>
          <a:spcPct val="0"/>
        </a:spcBef>
        <a:spcAft>
          <a:spcPct val="0"/>
        </a:spcAft>
        <a:defRPr sz="3600" b="1">
          <a:solidFill>
            <a:srgbClr val="666666"/>
          </a:solidFill>
          <a:latin typeface="Arial Bold" panose="020B0704020202020204" pitchFamily="34" charset="0"/>
          <a:ea typeface="Arial Bold" panose="020B0704020202020204" pitchFamily="34" charset="0"/>
          <a:cs typeface="Arial Bold" panose="020B0704020202020204" pitchFamily="34" charset="0"/>
        </a:defRPr>
      </a:lvl8pPr>
      <a:lvl9pPr marL="1828800" algn="l" defTabSz="457200" rtl="0" eaLnBrk="0" fontAlgn="base" hangingPunct="0">
        <a:spcBef>
          <a:spcPct val="0"/>
        </a:spcBef>
        <a:spcAft>
          <a:spcPct val="0"/>
        </a:spcAft>
        <a:defRPr sz="3600" b="1">
          <a:solidFill>
            <a:srgbClr val="666666"/>
          </a:solidFill>
          <a:latin typeface="Arial Bold" panose="020B0704020202020204" pitchFamily="34" charset="0"/>
          <a:ea typeface="Arial Bold" panose="020B0704020202020204" pitchFamily="34" charset="0"/>
          <a:cs typeface="Arial Bold" panose="020B0704020202020204" pitchFamily="34" charset="0"/>
        </a:defRPr>
      </a:lvl9pPr>
    </p:titleStyle>
    <p:bodyStyle>
      <a:lvl1pPr marL="228600" indent="-228600" algn="l" defTabSz="457200" rtl="0" eaLnBrk="0" fontAlgn="base" hangingPunct="0">
        <a:spcBef>
          <a:spcPct val="20000"/>
        </a:spcBef>
        <a:spcAft>
          <a:spcPct val="0"/>
        </a:spcAft>
        <a:buClr>
          <a:srgbClr val="20B6F0"/>
        </a:buClr>
        <a:buFont typeface="Arial" panose="020B0604020202020204" pitchFamily="34" charset="0"/>
        <a:buChar char="•"/>
        <a:defRPr sz="3200" kern="1200">
          <a:solidFill>
            <a:srgbClr val="666666"/>
          </a:solidFill>
          <a:latin typeface="+mn-lt"/>
          <a:ea typeface="+mn-ea"/>
          <a:cs typeface="+mn-cs"/>
        </a:defRPr>
      </a:lvl1pPr>
      <a:lvl2pPr marL="455930" indent="-227330" algn="l" defTabSz="457200" rtl="0" eaLnBrk="0" fontAlgn="base" hangingPunct="0">
        <a:spcBef>
          <a:spcPct val="20000"/>
        </a:spcBef>
        <a:spcAft>
          <a:spcPct val="0"/>
        </a:spcAft>
        <a:buClr>
          <a:srgbClr val="20B6F0"/>
        </a:buClr>
        <a:buFont typeface="Arial" panose="020B0604020202020204" pitchFamily="34" charset="0"/>
        <a:buChar char="-"/>
        <a:defRPr sz="3200" kern="1200">
          <a:solidFill>
            <a:srgbClr val="666666"/>
          </a:solidFill>
          <a:latin typeface="+mn-lt"/>
          <a:ea typeface="+mn-ea"/>
          <a:cs typeface="+mn-cs"/>
        </a:defRPr>
      </a:lvl2pPr>
      <a:lvl3pPr marL="684530" indent="-228600" algn="l" defTabSz="457200" rtl="0" eaLnBrk="0" fontAlgn="base" hangingPunct="0">
        <a:spcBef>
          <a:spcPct val="20000"/>
        </a:spcBef>
        <a:spcAft>
          <a:spcPct val="0"/>
        </a:spcAft>
        <a:buClr>
          <a:srgbClr val="20B6F0"/>
        </a:buClr>
        <a:buSzPct val="80000"/>
        <a:buFont typeface="Arial" panose="020B0604020202020204" pitchFamily="34" charset="0"/>
        <a:buChar char="§"/>
        <a:defRPr sz="3200" kern="1200">
          <a:solidFill>
            <a:srgbClr val="666666"/>
          </a:solidFill>
          <a:latin typeface="+mn-lt"/>
          <a:ea typeface="+mn-ea"/>
          <a:cs typeface="+mn-cs"/>
        </a:defRPr>
      </a:lvl3pPr>
      <a:lvl4pPr marL="911225" indent="-227330" algn="l" defTabSz="457200" rtl="0" eaLnBrk="0" fontAlgn="base" hangingPunct="0">
        <a:spcBef>
          <a:spcPct val="20000"/>
        </a:spcBef>
        <a:spcAft>
          <a:spcPct val="0"/>
        </a:spcAft>
        <a:buClr>
          <a:srgbClr val="20B6F0"/>
        </a:buClr>
        <a:buSzPct val="80000"/>
        <a:buFont typeface="Arial" panose="020B0604020202020204" pitchFamily="34" charset="0"/>
        <a:buChar char="Ø"/>
        <a:defRPr sz="3200" kern="1200">
          <a:solidFill>
            <a:srgbClr val="666666"/>
          </a:solidFill>
          <a:latin typeface="+mn-lt"/>
          <a:ea typeface="+mn-ea"/>
          <a:cs typeface="+mn-cs"/>
        </a:defRPr>
      </a:lvl4pPr>
      <a:lvl5pPr marL="1254125" indent="-228600" algn="l" defTabSz="457200" rtl="0" eaLnBrk="0" fontAlgn="base" hangingPunct="0">
        <a:spcBef>
          <a:spcPct val="20000"/>
        </a:spcBef>
        <a:spcAft>
          <a:spcPct val="0"/>
        </a:spcAft>
        <a:buClr>
          <a:srgbClr val="20B6F0"/>
        </a:buClr>
        <a:buSzPct val="80000"/>
        <a:buFont typeface="Arial" panose="020B0604020202020204" pitchFamily="34" charset="0"/>
        <a:buChar char="²"/>
        <a:defRPr sz="3200" kern="1200">
          <a:solidFill>
            <a:srgbClr val="66666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sp>
        <p:nvSpPr>
          <p:cNvPr id="1026" name="Text Box 2"/>
          <p:cNvSpPr txBox="1">
            <a:spLocks noChangeArrowheads="1"/>
          </p:cNvSpPr>
          <p:nvPr userDrawn="1"/>
        </p:nvSpPr>
        <p:spPr bwMode="auto">
          <a:xfrm rot="5400000">
            <a:off x="5696744" y="736908"/>
            <a:ext cx="6126163" cy="4893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Arial" panose="020B0604020202020204" pitchFamily="34" charset="0"/>
                <a:cs typeface="Arial" panose="020B0604020202020204" pitchFamily="34" charset="0"/>
              </a:defRPr>
            </a:lvl1pPr>
            <a:lvl2pPr marL="742950" indent="-285750">
              <a:buFont typeface="Arial" panose="020B0604020202020204" pitchFamily="34" charset="0"/>
              <a:defRPr>
                <a:solidFill>
                  <a:schemeClr val="tx1"/>
                </a:solidFill>
                <a:latin typeface="Arial" panose="020B0604020202020204" pitchFamily="34" charset="0"/>
                <a:cs typeface="Arial" panose="020B0604020202020204" pitchFamily="34" charset="0"/>
              </a:defRPr>
            </a:lvl2pPr>
            <a:lvl3pPr marL="1143000" indent="-228600">
              <a:buFont typeface="Arial" panose="020B0604020202020204" pitchFamily="34" charset="0"/>
              <a:defRPr>
                <a:solidFill>
                  <a:schemeClr val="tx1"/>
                </a:solidFill>
                <a:latin typeface="Arial" panose="020B0604020202020204" pitchFamily="34" charset="0"/>
                <a:cs typeface="Arial" panose="020B0604020202020204" pitchFamily="34" charset="0"/>
              </a:defRPr>
            </a:lvl3pPr>
            <a:lvl4pPr marL="1600200" indent="-228600">
              <a:buFont typeface="Arial" panose="020B0604020202020204" pitchFamily="34" charset="0"/>
              <a:defRPr>
                <a:solidFill>
                  <a:schemeClr val="tx1"/>
                </a:solidFill>
                <a:latin typeface="Arial" panose="020B0604020202020204" pitchFamily="34" charset="0"/>
                <a:cs typeface="Arial" panose="020B0604020202020204" pitchFamily="34" charset="0"/>
              </a:defRPr>
            </a:lvl4pPr>
            <a:lvl5pPr marL="2057400" indent="-228600">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defTabSz="457200" fontAlgn="base">
              <a:spcBef>
                <a:spcPct val="0"/>
              </a:spcBef>
              <a:spcAft>
                <a:spcPct val="0"/>
              </a:spcAft>
              <a:defRPr/>
            </a:pPr>
            <a:r>
              <a:rPr lang="zh-CN" altLang="en-US" sz="15600" b="1" smtClean="0">
                <a:solidFill>
                  <a:srgbClr val="F8F8F8"/>
                </a:solidFill>
                <a:ea typeface="宋体" panose="02010600030101010101" pitchFamily="2" charset="-122"/>
              </a:rPr>
              <a:t>SEPIA</a:t>
            </a:r>
            <a:endParaRPr lang="zh-CN" altLang="en-US" sz="15600" b="1" smtClean="0">
              <a:solidFill>
                <a:srgbClr val="F8F8F8"/>
              </a:solidFill>
              <a:ea typeface="宋体" panose="02010600030101010101" pitchFamily="2" charset="-122"/>
            </a:endParaRPr>
          </a:p>
        </p:txBody>
      </p:sp>
      <p:pic>
        <p:nvPicPr>
          <p:cNvPr id="1027" name="Picture 9" descr="Footer.jpg"/>
          <p:cNvPicPr>
            <a:picLocks noChangeAspect="1" noChangeArrowheads="1"/>
          </p:cNvPicPr>
          <p:nvPr userDrawn="1"/>
        </p:nvPicPr>
        <p:blipFill>
          <a:blip r:embed="rId12">
            <a:extLst>
              <a:ext uri="{28A0092B-C50C-407E-A947-70E740481C1C}">
                <a14:useLocalDpi xmlns:a14="http://schemas.microsoft.com/office/drawing/2010/main" val="0"/>
              </a:ext>
            </a:extLst>
          </a:blip>
          <a:srcRect l="35709"/>
          <a:stretch>
            <a:fillRect/>
          </a:stretch>
        </p:blipFill>
        <p:spPr bwMode="auto">
          <a:xfrm>
            <a:off x="1079501" y="6275388"/>
            <a:ext cx="11112500"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Title Placeholder 1"/>
          <p:cNvSpPr>
            <a:spLocks noGrp="1" noChangeArrowheads="1"/>
          </p:cNvSpPr>
          <p:nvPr>
            <p:ph type="title"/>
          </p:nvPr>
        </p:nvSpPr>
        <p:spPr bwMode="auto">
          <a:xfrm>
            <a:off x="423334" y="366714"/>
            <a:ext cx="11298767" cy="1042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lstStyle/>
          <a:p>
            <a:pPr lvl="0"/>
            <a:r>
              <a:rPr lang="en-US" altLang="zh-CN" smtClean="0"/>
              <a:t>Click to edit Master title style</a:t>
            </a:r>
            <a:endParaRPr lang="en-US" altLang="zh-CN" smtClean="0"/>
          </a:p>
        </p:txBody>
      </p:sp>
      <p:sp>
        <p:nvSpPr>
          <p:cNvPr id="1029" name="Text Placeholder 2"/>
          <p:cNvSpPr>
            <a:spLocks noGrp="1" noChangeArrowheads="1"/>
          </p:cNvSpPr>
          <p:nvPr>
            <p:ph type="body" idx="1"/>
          </p:nvPr>
        </p:nvSpPr>
        <p:spPr bwMode="auto">
          <a:xfrm>
            <a:off x="423334" y="1609726"/>
            <a:ext cx="11298767"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lstStyle/>
          <a:p>
            <a:pPr lvl="0"/>
            <a:r>
              <a:rPr lang="en-US" altLang="zh-CN" smtClean="0"/>
              <a:t>Click to edit Master text styles</a:t>
            </a:r>
            <a:endParaRPr lang="en-US" altLang="zh-CN" smtClean="0"/>
          </a:p>
          <a:p>
            <a:pPr lvl="1"/>
            <a:r>
              <a:rPr lang="en-US" altLang="zh-CN" smtClean="0"/>
              <a:t>Second level</a:t>
            </a:r>
            <a:endParaRPr lang="en-US" altLang="zh-CN" smtClean="0"/>
          </a:p>
          <a:p>
            <a:pPr lvl="2"/>
            <a:r>
              <a:rPr lang="en-US" altLang="zh-CN" smtClean="0"/>
              <a:t>Third level</a:t>
            </a:r>
            <a:endParaRPr lang="en-US" altLang="zh-CN" smtClean="0"/>
          </a:p>
          <a:p>
            <a:pPr lvl="3"/>
            <a:r>
              <a:rPr lang="en-US" altLang="zh-CN" smtClean="0"/>
              <a:t>Fourth level</a:t>
            </a:r>
            <a:endParaRPr lang="en-US" altLang="zh-CN" smtClean="0"/>
          </a:p>
          <a:p>
            <a:pPr lvl="4"/>
            <a:r>
              <a:rPr lang="en-US" altLang="zh-CN" smtClean="0"/>
              <a:t>Fifth level</a:t>
            </a:r>
            <a:endParaRPr lang="en-US" altLang="zh-CN" smtClean="0"/>
          </a:p>
        </p:txBody>
      </p:sp>
      <p:sp>
        <p:nvSpPr>
          <p:cNvPr id="1030" name="Oval 6"/>
          <p:cNvSpPr>
            <a:spLocks noChangeArrowheads="1"/>
          </p:cNvSpPr>
          <p:nvPr userDrawn="1"/>
        </p:nvSpPr>
        <p:spPr bwMode="auto">
          <a:xfrm>
            <a:off x="11237385" y="6394451"/>
            <a:ext cx="484716" cy="365125"/>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algn="ctr" defTabSz="457200" eaLnBrk="1" fontAlgn="base" hangingPunct="1">
              <a:spcBef>
                <a:spcPct val="0"/>
              </a:spcBef>
              <a:spcAft>
                <a:spcPct val="0"/>
              </a:spcAft>
              <a:buFont typeface="Arial" panose="020B0604020202020204" pitchFamily="34" charset="0"/>
              <a:buNone/>
              <a:defRPr/>
            </a:pPr>
            <a:endParaRPr lang="zh-CN" altLang="en-US" sz="1800" smtClean="0">
              <a:solidFill>
                <a:srgbClr val="FFFFFF"/>
              </a:solidFill>
              <a:ea typeface="黑体" panose="02010609060101010101" pitchFamily="49" charset="-122"/>
            </a:endParaRPr>
          </a:p>
        </p:txBody>
      </p:sp>
      <p:sp>
        <p:nvSpPr>
          <p:cNvPr id="1031" name="TextBox 8"/>
          <p:cNvSpPr txBox="1">
            <a:spLocks noChangeArrowheads="1"/>
          </p:cNvSpPr>
          <p:nvPr userDrawn="1"/>
        </p:nvSpPr>
        <p:spPr bwMode="auto">
          <a:xfrm>
            <a:off x="11214100" y="6394451"/>
            <a:ext cx="52493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algn="ctr" defTabSz="457200" eaLnBrk="1" fontAlgn="base" hangingPunct="1">
              <a:spcBef>
                <a:spcPct val="0"/>
              </a:spcBef>
              <a:spcAft>
                <a:spcPct val="0"/>
              </a:spcAft>
              <a:buFont typeface="Arial" panose="020B0604020202020204" pitchFamily="34" charset="0"/>
              <a:buNone/>
              <a:defRPr/>
            </a:pPr>
            <a:fld id="{E47C254F-02E1-444C-AC13-61911BC0C3F0}" type="slidenum">
              <a:rPr lang="en-US" altLang="zh-CN" sz="1000" b="1" smtClean="0">
                <a:solidFill>
                  <a:srgbClr val="00AEEF"/>
                </a:solidFill>
                <a:ea typeface="宋体" panose="02010600030101010101" pitchFamily="2" charset="-122"/>
              </a:rPr>
            </a:fld>
            <a:endParaRPr lang="en-US" altLang="zh-CN" sz="1000" b="1" smtClean="0">
              <a:solidFill>
                <a:srgbClr val="00AEEF"/>
              </a:solidFill>
              <a:ea typeface="宋体" panose="02010600030101010101" pitchFamily="2" charset="-122"/>
            </a:endParaRPr>
          </a:p>
        </p:txBody>
      </p:sp>
      <p:pic>
        <p:nvPicPr>
          <p:cNvPr id="1032" name="Picture 8" descr="未标题-1"/>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311151" y="6305550"/>
            <a:ext cx="592667"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3" name="Text Box 9"/>
          <p:cNvSpPr txBox="1">
            <a:spLocks noChangeArrowheads="1"/>
          </p:cNvSpPr>
          <p:nvPr userDrawn="1"/>
        </p:nvSpPr>
        <p:spPr bwMode="auto">
          <a:xfrm>
            <a:off x="1170517" y="6350000"/>
            <a:ext cx="2492990" cy="4001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buFont typeface="Arial" panose="020B0604020202020204" pitchFamily="34" charset="0"/>
              <a:defRPr>
                <a:solidFill>
                  <a:schemeClr val="tx1"/>
                </a:solidFill>
                <a:latin typeface="Arial" panose="020B0604020202020204" pitchFamily="34" charset="0"/>
                <a:cs typeface="Arial" panose="020B0604020202020204" pitchFamily="34" charset="0"/>
              </a:defRPr>
            </a:lvl1pPr>
            <a:lvl2pPr marL="742950" indent="-285750">
              <a:buFont typeface="Arial" panose="020B0604020202020204" pitchFamily="34" charset="0"/>
              <a:defRPr>
                <a:solidFill>
                  <a:schemeClr val="tx1"/>
                </a:solidFill>
                <a:latin typeface="Arial" panose="020B0604020202020204" pitchFamily="34" charset="0"/>
                <a:cs typeface="Arial" panose="020B0604020202020204" pitchFamily="34" charset="0"/>
              </a:defRPr>
            </a:lvl2pPr>
            <a:lvl3pPr marL="1143000" indent="-228600">
              <a:buFont typeface="Arial" panose="020B0604020202020204" pitchFamily="34" charset="0"/>
              <a:defRPr>
                <a:solidFill>
                  <a:schemeClr val="tx1"/>
                </a:solidFill>
                <a:latin typeface="Arial" panose="020B0604020202020204" pitchFamily="34" charset="0"/>
                <a:cs typeface="Arial" panose="020B0604020202020204" pitchFamily="34" charset="0"/>
              </a:defRPr>
            </a:lvl3pPr>
            <a:lvl4pPr marL="1600200" indent="-228600">
              <a:buFont typeface="Arial" panose="020B0604020202020204" pitchFamily="34" charset="0"/>
              <a:defRPr>
                <a:solidFill>
                  <a:schemeClr val="tx1"/>
                </a:solidFill>
                <a:latin typeface="Arial" panose="020B0604020202020204" pitchFamily="34" charset="0"/>
                <a:cs typeface="Arial" panose="020B0604020202020204" pitchFamily="34" charset="0"/>
              </a:defRPr>
            </a:lvl4pPr>
            <a:lvl5pPr marL="2057400" indent="-228600">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defTabSz="457200" fontAlgn="base">
              <a:spcBef>
                <a:spcPct val="0"/>
              </a:spcBef>
              <a:spcAft>
                <a:spcPct val="0"/>
              </a:spcAft>
              <a:defRPr/>
            </a:pPr>
            <a:r>
              <a:rPr lang="zh-CN" altLang="en-US" sz="2000" smtClean="0">
                <a:solidFill>
                  <a:srgbClr val="FFFFFF"/>
                </a:solidFill>
                <a:ea typeface="微软雅黑" panose="020B0503020204020204" pitchFamily="34" charset="-122"/>
              </a:rPr>
              <a:t>上海防静电工业协会</a:t>
            </a:r>
            <a:endParaRPr lang="zh-CN" altLang="en-US" sz="2000" smtClean="0">
              <a:solidFill>
                <a:srgbClr val="FFFFFF"/>
              </a:solidFill>
              <a:ea typeface="微软雅黑" panose="020B0503020204020204" pitchFamily="34" charset="-122"/>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fade/>
  </p:transition>
  <p:txStyles>
    <p:titleStyle>
      <a:lvl1pPr algn="l" defTabSz="457200" rtl="0" eaLnBrk="0" fontAlgn="base" hangingPunct="0">
        <a:spcBef>
          <a:spcPct val="0"/>
        </a:spcBef>
        <a:spcAft>
          <a:spcPct val="0"/>
        </a:spcAft>
        <a:defRPr sz="3600" b="1" kern="1200">
          <a:solidFill>
            <a:srgbClr val="666666"/>
          </a:solidFill>
          <a:latin typeface="+mj-lt"/>
          <a:ea typeface="+mj-ea"/>
          <a:cs typeface="+mj-cs"/>
        </a:defRPr>
      </a:lvl1pPr>
      <a:lvl2pPr algn="l" defTabSz="457200" rtl="0" eaLnBrk="0" fontAlgn="base" hangingPunct="0">
        <a:spcBef>
          <a:spcPct val="0"/>
        </a:spcBef>
        <a:spcAft>
          <a:spcPct val="0"/>
        </a:spcAft>
        <a:defRPr sz="3600" b="1">
          <a:solidFill>
            <a:srgbClr val="666666"/>
          </a:solidFill>
          <a:latin typeface="Arial Bold" panose="020B0704020202020204" pitchFamily="34" charset="0"/>
          <a:ea typeface="Arial Bold" panose="020B0704020202020204" pitchFamily="34" charset="0"/>
          <a:cs typeface="Arial Bold" panose="020B0704020202020204" pitchFamily="34" charset="0"/>
        </a:defRPr>
      </a:lvl2pPr>
      <a:lvl3pPr algn="l" defTabSz="457200" rtl="0" eaLnBrk="0" fontAlgn="base" hangingPunct="0">
        <a:spcBef>
          <a:spcPct val="0"/>
        </a:spcBef>
        <a:spcAft>
          <a:spcPct val="0"/>
        </a:spcAft>
        <a:defRPr sz="3600" b="1">
          <a:solidFill>
            <a:srgbClr val="666666"/>
          </a:solidFill>
          <a:latin typeface="Arial Bold" panose="020B0704020202020204" pitchFamily="34" charset="0"/>
          <a:ea typeface="Arial Bold" panose="020B0704020202020204" pitchFamily="34" charset="0"/>
          <a:cs typeface="Arial Bold" panose="020B0704020202020204" pitchFamily="34" charset="0"/>
        </a:defRPr>
      </a:lvl3pPr>
      <a:lvl4pPr algn="l" defTabSz="457200" rtl="0" eaLnBrk="0" fontAlgn="base" hangingPunct="0">
        <a:spcBef>
          <a:spcPct val="0"/>
        </a:spcBef>
        <a:spcAft>
          <a:spcPct val="0"/>
        </a:spcAft>
        <a:defRPr sz="3600" b="1">
          <a:solidFill>
            <a:srgbClr val="666666"/>
          </a:solidFill>
          <a:latin typeface="Arial Bold" panose="020B0704020202020204" pitchFamily="34" charset="0"/>
          <a:ea typeface="Arial Bold" panose="020B0704020202020204" pitchFamily="34" charset="0"/>
          <a:cs typeface="Arial Bold" panose="020B0704020202020204" pitchFamily="34" charset="0"/>
        </a:defRPr>
      </a:lvl4pPr>
      <a:lvl5pPr algn="l" defTabSz="457200" rtl="0" eaLnBrk="0" fontAlgn="base" hangingPunct="0">
        <a:spcBef>
          <a:spcPct val="0"/>
        </a:spcBef>
        <a:spcAft>
          <a:spcPct val="0"/>
        </a:spcAft>
        <a:defRPr sz="3600" b="1">
          <a:solidFill>
            <a:srgbClr val="666666"/>
          </a:solidFill>
          <a:latin typeface="Arial Bold" panose="020B0704020202020204" pitchFamily="34" charset="0"/>
          <a:ea typeface="Arial Bold" panose="020B0704020202020204" pitchFamily="34" charset="0"/>
          <a:cs typeface="Arial Bold" panose="020B0704020202020204" pitchFamily="34" charset="0"/>
        </a:defRPr>
      </a:lvl5pPr>
      <a:lvl6pPr marL="457200" algn="l" defTabSz="457200" rtl="0" eaLnBrk="0" fontAlgn="base" hangingPunct="0">
        <a:spcBef>
          <a:spcPct val="0"/>
        </a:spcBef>
        <a:spcAft>
          <a:spcPct val="0"/>
        </a:spcAft>
        <a:defRPr sz="3600" b="1">
          <a:solidFill>
            <a:srgbClr val="666666"/>
          </a:solidFill>
          <a:latin typeface="Arial Bold" panose="020B0704020202020204" pitchFamily="34" charset="0"/>
          <a:ea typeface="Arial Bold" panose="020B0704020202020204" pitchFamily="34" charset="0"/>
          <a:cs typeface="Arial Bold" panose="020B0704020202020204" pitchFamily="34" charset="0"/>
        </a:defRPr>
      </a:lvl6pPr>
      <a:lvl7pPr marL="914400" algn="l" defTabSz="457200" rtl="0" eaLnBrk="0" fontAlgn="base" hangingPunct="0">
        <a:spcBef>
          <a:spcPct val="0"/>
        </a:spcBef>
        <a:spcAft>
          <a:spcPct val="0"/>
        </a:spcAft>
        <a:defRPr sz="3600" b="1">
          <a:solidFill>
            <a:srgbClr val="666666"/>
          </a:solidFill>
          <a:latin typeface="Arial Bold" panose="020B0704020202020204" pitchFamily="34" charset="0"/>
          <a:ea typeface="Arial Bold" panose="020B0704020202020204" pitchFamily="34" charset="0"/>
          <a:cs typeface="Arial Bold" panose="020B0704020202020204" pitchFamily="34" charset="0"/>
        </a:defRPr>
      </a:lvl7pPr>
      <a:lvl8pPr marL="1371600" algn="l" defTabSz="457200" rtl="0" eaLnBrk="0" fontAlgn="base" hangingPunct="0">
        <a:spcBef>
          <a:spcPct val="0"/>
        </a:spcBef>
        <a:spcAft>
          <a:spcPct val="0"/>
        </a:spcAft>
        <a:defRPr sz="3600" b="1">
          <a:solidFill>
            <a:srgbClr val="666666"/>
          </a:solidFill>
          <a:latin typeface="Arial Bold" panose="020B0704020202020204" pitchFamily="34" charset="0"/>
          <a:ea typeface="Arial Bold" panose="020B0704020202020204" pitchFamily="34" charset="0"/>
          <a:cs typeface="Arial Bold" panose="020B0704020202020204" pitchFamily="34" charset="0"/>
        </a:defRPr>
      </a:lvl8pPr>
      <a:lvl9pPr marL="1828800" algn="l" defTabSz="457200" rtl="0" eaLnBrk="0" fontAlgn="base" hangingPunct="0">
        <a:spcBef>
          <a:spcPct val="0"/>
        </a:spcBef>
        <a:spcAft>
          <a:spcPct val="0"/>
        </a:spcAft>
        <a:defRPr sz="3600" b="1">
          <a:solidFill>
            <a:srgbClr val="666666"/>
          </a:solidFill>
          <a:latin typeface="Arial Bold" panose="020B0704020202020204" pitchFamily="34" charset="0"/>
          <a:ea typeface="Arial Bold" panose="020B0704020202020204" pitchFamily="34" charset="0"/>
          <a:cs typeface="Arial Bold" panose="020B0704020202020204" pitchFamily="34" charset="0"/>
        </a:defRPr>
      </a:lvl9pPr>
    </p:titleStyle>
    <p:bodyStyle>
      <a:lvl1pPr marL="228600" indent="-228600" algn="l" defTabSz="457200" rtl="0" eaLnBrk="0" fontAlgn="base" hangingPunct="0">
        <a:spcBef>
          <a:spcPct val="20000"/>
        </a:spcBef>
        <a:spcAft>
          <a:spcPct val="0"/>
        </a:spcAft>
        <a:buClr>
          <a:srgbClr val="20B6F0"/>
        </a:buClr>
        <a:buFont typeface="Arial" panose="020B0604020202020204" pitchFamily="34" charset="0"/>
        <a:buChar char="•"/>
        <a:defRPr sz="3200" kern="1200">
          <a:solidFill>
            <a:srgbClr val="666666"/>
          </a:solidFill>
          <a:latin typeface="+mn-lt"/>
          <a:ea typeface="+mn-ea"/>
          <a:cs typeface="+mn-cs"/>
        </a:defRPr>
      </a:lvl1pPr>
      <a:lvl2pPr marL="455930" indent="-227330" algn="l" defTabSz="457200" rtl="0" eaLnBrk="0" fontAlgn="base" hangingPunct="0">
        <a:spcBef>
          <a:spcPct val="20000"/>
        </a:spcBef>
        <a:spcAft>
          <a:spcPct val="0"/>
        </a:spcAft>
        <a:buClr>
          <a:srgbClr val="20B6F0"/>
        </a:buClr>
        <a:buFont typeface="Arial" panose="020B0604020202020204" pitchFamily="34" charset="0"/>
        <a:buChar char="-"/>
        <a:defRPr sz="3200" kern="1200">
          <a:solidFill>
            <a:srgbClr val="666666"/>
          </a:solidFill>
          <a:latin typeface="+mn-lt"/>
          <a:ea typeface="+mn-ea"/>
          <a:cs typeface="+mn-cs"/>
        </a:defRPr>
      </a:lvl2pPr>
      <a:lvl3pPr marL="684530" indent="-228600" algn="l" defTabSz="457200" rtl="0" eaLnBrk="0" fontAlgn="base" hangingPunct="0">
        <a:spcBef>
          <a:spcPct val="20000"/>
        </a:spcBef>
        <a:spcAft>
          <a:spcPct val="0"/>
        </a:spcAft>
        <a:buClr>
          <a:srgbClr val="20B6F0"/>
        </a:buClr>
        <a:buSzPct val="80000"/>
        <a:buFont typeface="Arial" panose="020B0604020202020204" pitchFamily="34" charset="0"/>
        <a:buChar char="§"/>
        <a:defRPr sz="3200" kern="1200">
          <a:solidFill>
            <a:srgbClr val="666666"/>
          </a:solidFill>
          <a:latin typeface="+mn-lt"/>
          <a:ea typeface="+mn-ea"/>
          <a:cs typeface="+mn-cs"/>
        </a:defRPr>
      </a:lvl3pPr>
      <a:lvl4pPr marL="911225" indent="-227330" algn="l" defTabSz="457200" rtl="0" eaLnBrk="0" fontAlgn="base" hangingPunct="0">
        <a:spcBef>
          <a:spcPct val="20000"/>
        </a:spcBef>
        <a:spcAft>
          <a:spcPct val="0"/>
        </a:spcAft>
        <a:buClr>
          <a:srgbClr val="20B6F0"/>
        </a:buClr>
        <a:buSzPct val="80000"/>
        <a:buFont typeface="Arial" panose="020B0604020202020204" pitchFamily="34" charset="0"/>
        <a:buChar char="Ø"/>
        <a:defRPr sz="3200" kern="1200">
          <a:solidFill>
            <a:srgbClr val="666666"/>
          </a:solidFill>
          <a:latin typeface="+mn-lt"/>
          <a:ea typeface="+mn-ea"/>
          <a:cs typeface="+mn-cs"/>
        </a:defRPr>
      </a:lvl4pPr>
      <a:lvl5pPr marL="1254125" indent="-228600" algn="l" defTabSz="457200" rtl="0" eaLnBrk="0" fontAlgn="base" hangingPunct="0">
        <a:spcBef>
          <a:spcPct val="20000"/>
        </a:spcBef>
        <a:spcAft>
          <a:spcPct val="0"/>
        </a:spcAft>
        <a:buClr>
          <a:srgbClr val="20B6F0"/>
        </a:buClr>
        <a:buSzPct val="80000"/>
        <a:buFont typeface="Arial" panose="020B0604020202020204" pitchFamily="34" charset="0"/>
        <a:buChar char="²"/>
        <a:defRPr sz="3200" kern="1200">
          <a:solidFill>
            <a:srgbClr val="66666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16.png"/><Relationship Id="rId3" Type="http://schemas.openxmlformats.org/officeDocument/2006/relationships/tags" Target="../tags/tag2.xml"/><Relationship Id="rId2" Type="http://schemas.microsoft.com/office/2007/relationships/media" Target="file:///D:\&#35270;&#39057;\VTS_01_1_2012515123945.mp4" TargetMode="External"/><Relationship Id="rId1" Type="http://schemas.openxmlformats.org/officeDocument/2006/relationships/video" Target="file:///D:\&#35270;&#39057;\VTS_01_1_2012515123945.mp4"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1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18.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8.xml"/><Relationship Id="rId1" Type="http://schemas.openxmlformats.org/officeDocument/2006/relationships/image" Target="../media/image19.jpe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8.xml"/><Relationship Id="rId1" Type="http://schemas.openxmlformats.org/officeDocument/2006/relationships/image" Target="../media/image20.jpe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8.xml"/><Relationship Id="rId1" Type="http://schemas.openxmlformats.org/officeDocument/2006/relationships/image" Target="../media/image21.jpe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8.xml"/><Relationship Id="rId1" Type="http://schemas.openxmlformats.org/officeDocument/2006/relationships/image" Target="../media/image22.jpeg"/></Relationships>
</file>

<file path=ppt/slides/_rels/slide26.xml.rels><?xml version="1.0" encoding="UTF-8" standalone="yes"?>
<Relationships xmlns="http://schemas.openxmlformats.org/package/2006/relationships"><Relationship Id="rId4" Type="http://schemas.openxmlformats.org/officeDocument/2006/relationships/notesSlide" Target="../notesSlides/notesSlide6.xml"/><Relationship Id="rId3" Type="http://schemas.openxmlformats.org/officeDocument/2006/relationships/slideLayout" Target="../slideLayouts/slideLayout18.xml"/><Relationship Id="rId2" Type="http://schemas.openxmlformats.org/officeDocument/2006/relationships/image" Target="../media/image12.jpeg"/><Relationship Id="rId1" Type="http://schemas.openxmlformats.org/officeDocument/2006/relationships/tags" Target="../tags/tag3.xml"/></Relationships>
</file>

<file path=ppt/slides/_rels/slide27.xml.rels><?xml version="1.0" encoding="UTF-8" standalone="yes"?>
<Relationships xmlns="http://schemas.openxmlformats.org/package/2006/relationships"><Relationship Id="rId8" Type="http://schemas.openxmlformats.org/officeDocument/2006/relationships/notesSlide" Target="../notesSlides/notesSlide7.xml"/><Relationship Id="rId7" Type="http://schemas.openxmlformats.org/officeDocument/2006/relationships/slideLayout" Target="../slideLayouts/slideLayout18.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image" Target="../media/image23.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8.xml"/><Relationship Id="rId1" Type="http://schemas.openxmlformats.org/officeDocument/2006/relationships/image" Target="../media/image29.png"/></Relationships>
</file>

<file path=ppt/slides/_rels/slide29.xml.rels><?xml version="1.0" encoding="UTF-8" standalone="yes"?>
<Relationships xmlns="http://schemas.openxmlformats.org/package/2006/relationships"><Relationship Id="rId4" Type="http://schemas.openxmlformats.org/officeDocument/2006/relationships/notesSlide" Target="../notesSlides/notesSlide9.xml"/><Relationship Id="rId3" Type="http://schemas.openxmlformats.org/officeDocument/2006/relationships/slideLayout" Target="../slideLayouts/slideLayout18.xml"/><Relationship Id="rId2" Type="http://schemas.openxmlformats.org/officeDocument/2006/relationships/image" Target="../media/image31.png"/><Relationship Id="rId1" Type="http://schemas.openxmlformats.org/officeDocument/2006/relationships/image" Target="../media/image30.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image" Target="../media/image5.png"/><Relationship Id="rId1" Type="http://schemas.openxmlformats.org/officeDocument/2006/relationships/image" Target="../media/image4.jpe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8.xml"/><Relationship Id="rId1" Type="http://schemas.openxmlformats.org/officeDocument/2006/relationships/image" Target="../media/image32.jpe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8.xml"/><Relationship Id="rId1" Type="http://schemas.openxmlformats.org/officeDocument/2006/relationships/image" Target="../media/image33.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8.xml"/><Relationship Id="rId1" Type="http://schemas.openxmlformats.org/officeDocument/2006/relationships/image" Target="../media/image34.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4" Type="http://schemas.openxmlformats.org/officeDocument/2006/relationships/slideLayout" Target="../slideLayouts/slideLayout18.xml"/><Relationship Id="rId3" Type="http://schemas.openxmlformats.org/officeDocument/2006/relationships/image" Target="../media/image8.wmf"/><Relationship Id="rId2" Type="http://schemas.openxmlformats.org/officeDocument/2006/relationships/image" Target="../media/image7.wmf"/><Relationship Id="rId1" Type="http://schemas.openxmlformats.org/officeDocument/2006/relationships/image" Target="../media/image6.wmf"/></Relationships>
</file>

<file path=ppt/slides/_rels/slide6.xml.rels><?xml version="1.0" encoding="UTF-8" standalone="yes"?>
<Relationships xmlns="http://schemas.openxmlformats.org/package/2006/relationships"><Relationship Id="rId4" Type="http://schemas.openxmlformats.org/officeDocument/2006/relationships/slideLayout" Target="../slideLayouts/slideLayout18.xml"/><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image" Target="../media/image9.png"/></Relationships>
</file>

<file path=ppt/slides/_rels/slide7.xml.rels><?xml version="1.0" encoding="UTF-8" standalone="yes"?>
<Relationships xmlns="http://schemas.openxmlformats.org/package/2006/relationships"><Relationship Id="rId6" Type="http://schemas.openxmlformats.org/officeDocument/2006/relationships/slideLayout" Target="../slideLayouts/slideLayout18.xml"/><Relationship Id="rId5" Type="http://schemas.openxmlformats.org/officeDocument/2006/relationships/image" Target="../media/image15.png"/><Relationship Id="rId4" Type="http://schemas.openxmlformats.org/officeDocument/2006/relationships/image" Target="../media/image14.png"/><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tags" Target="../tags/tag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ChangeArrowheads="1"/>
          </p:cNvSpPr>
          <p:nvPr/>
        </p:nvSpPr>
        <p:spPr bwMode="auto">
          <a:xfrm>
            <a:off x="0" y="0"/>
            <a:ext cx="12192000" cy="579755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rgbClr val="20B6F0"/>
              </a:buClr>
              <a:buFont typeface="Arial" panose="020B0604020202020204" pitchFamily="34" charset="0"/>
              <a:buChar char="•"/>
              <a:defRPr sz="3200">
                <a:solidFill>
                  <a:srgbClr val="666666"/>
                </a:solidFill>
                <a:latin typeface="Arial" panose="020B0604020202020204" pitchFamily="34" charset="0"/>
                <a:cs typeface="Arial" panose="020B0604020202020204" pitchFamily="34" charset="0"/>
              </a:defRPr>
            </a:lvl1pPr>
            <a:lvl2pPr marL="742950" indent="-285750">
              <a:spcBef>
                <a:spcPct val="20000"/>
              </a:spcBef>
              <a:buClr>
                <a:srgbClr val="20B6F0"/>
              </a:buClr>
              <a:buFont typeface="Arial" panose="020B0604020202020204" pitchFamily="34" charset="0"/>
              <a:buChar char="-"/>
              <a:defRPr sz="3200">
                <a:solidFill>
                  <a:srgbClr val="666666"/>
                </a:solidFill>
                <a:latin typeface="Arial" panose="020B0604020202020204" pitchFamily="34" charset="0"/>
                <a:cs typeface="Arial" panose="020B0604020202020204" pitchFamily="34" charset="0"/>
              </a:defRPr>
            </a:lvl2pPr>
            <a:lvl3pPr marL="1143000" indent="-228600">
              <a:spcBef>
                <a:spcPct val="20000"/>
              </a:spcBef>
              <a:buClr>
                <a:srgbClr val="20B6F0"/>
              </a:buClr>
              <a:buSzPct val="80000"/>
              <a:buFont typeface="Arial" panose="020B0604020202020204" pitchFamily="34" charset="0"/>
              <a:buChar char="§"/>
              <a:defRPr sz="3200">
                <a:solidFill>
                  <a:srgbClr val="666666"/>
                </a:solidFill>
                <a:latin typeface="Arial" panose="020B0604020202020204" pitchFamily="34" charset="0"/>
                <a:cs typeface="Arial" panose="020B0604020202020204" pitchFamily="34" charset="0"/>
              </a:defRPr>
            </a:lvl3pPr>
            <a:lvl4pPr marL="1600200" indent="-228600">
              <a:spcBef>
                <a:spcPct val="20000"/>
              </a:spcBef>
              <a:buClr>
                <a:srgbClr val="20B6F0"/>
              </a:buClr>
              <a:buSzPct val="80000"/>
              <a:buFont typeface="Arial" panose="020B0604020202020204" pitchFamily="34" charset="0"/>
              <a:buChar char="Ø"/>
              <a:defRPr sz="3200">
                <a:solidFill>
                  <a:srgbClr val="666666"/>
                </a:solidFill>
                <a:latin typeface="Arial" panose="020B0604020202020204" pitchFamily="34" charset="0"/>
                <a:cs typeface="Arial" panose="020B0604020202020204" pitchFamily="34" charset="0"/>
              </a:defRPr>
            </a:lvl4pPr>
            <a:lvl5pPr marL="2057400" indent="-228600">
              <a:spcBef>
                <a:spcPct val="20000"/>
              </a:spcBef>
              <a:buClr>
                <a:srgbClr val="20B6F0"/>
              </a:buClr>
              <a:buSzPct val="80000"/>
              <a:buFont typeface="Arial" panose="020B0604020202020204" pitchFamily="34" charset="0"/>
              <a:buChar char="²"/>
              <a:defRPr sz="3200">
                <a:solidFill>
                  <a:srgbClr val="6666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20B6F0"/>
              </a:buClr>
              <a:buSzPct val="80000"/>
              <a:buFont typeface="Arial" panose="020B0604020202020204" pitchFamily="34" charset="0"/>
              <a:buChar char="²"/>
              <a:defRPr sz="3200">
                <a:solidFill>
                  <a:srgbClr val="6666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20B6F0"/>
              </a:buClr>
              <a:buSzPct val="80000"/>
              <a:buFont typeface="Arial" panose="020B0604020202020204" pitchFamily="34" charset="0"/>
              <a:buChar char="²"/>
              <a:defRPr sz="3200">
                <a:solidFill>
                  <a:srgbClr val="6666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20B6F0"/>
              </a:buClr>
              <a:buSzPct val="80000"/>
              <a:buFont typeface="Arial" panose="020B0604020202020204" pitchFamily="34" charset="0"/>
              <a:buChar char="²"/>
              <a:defRPr sz="3200">
                <a:solidFill>
                  <a:srgbClr val="6666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20B6F0"/>
              </a:buClr>
              <a:buSzPct val="80000"/>
              <a:buFont typeface="Arial" panose="020B0604020202020204" pitchFamily="34" charset="0"/>
              <a:buChar char="²"/>
              <a:defRPr sz="3200">
                <a:solidFill>
                  <a:srgbClr val="666666"/>
                </a:solidFill>
                <a:latin typeface="Arial" panose="020B0604020202020204" pitchFamily="34" charset="0"/>
                <a:cs typeface="Arial" panose="020B0604020202020204" pitchFamily="34" charset="0"/>
              </a:defRPr>
            </a:lvl9pPr>
          </a:lstStyle>
          <a:p>
            <a:pPr algn="ctr" fontAlgn="base">
              <a:spcBef>
                <a:spcPct val="0"/>
              </a:spcBef>
              <a:spcAft>
                <a:spcPct val="0"/>
              </a:spcAft>
              <a:buClrTx/>
              <a:buFont typeface="Arial" panose="020B0604020202020204" pitchFamily="34" charset="0"/>
              <a:buNone/>
            </a:pPr>
            <a:r>
              <a:rPr lang="es-ES" altLang="en-US" sz="1800">
                <a:solidFill>
                  <a:srgbClr val="333333"/>
                </a:solidFill>
              </a:rPr>
              <a:t> </a:t>
            </a:r>
            <a:endParaRPr lang="es-ES" altLang="en-US" sz="1800">
              <a:solidFill>
                <a:srgbClr val="333333"/>
              </a:solidFill>
            </a:endParaRPr>
          </a:p>
        </p:txBody>
      </p:sp>
      <p:sp>
        <p:nvSpPr>
          <p:cNvPr id="5123" name="Subtitle 2"/>
          <p:cNvSpPr>
            <a:spLocks noChangeArrowheads="1"/>
          </p:cNvSpPr>
          <p:nvPr/>
        </p:nvSpPr>
        <p:spPr bwMode="auto">
          <a:xfrm>
            <a:off x="2691130" y="1914525"/>
            <a:ext cx="6735445" cy="2903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spcBef>
                <a:spcPct val="20000"/>
              </a:spcBef>
              <a:buClr>
                <a:srgbClr val="20B6F0"/>
              </a:buClr>
              <a:buFont typeface="Arial" panose="020B0604020202020204" pitchFamily="34" charset="0"/>
              <a:buChar char="•"/>
              <a:defRPr sz="3200">
                <a:solidFill>
                  <a:srgbClr val="666666"/>
                </a:solidFill>
                <a:latin typeface="Arial" panose="020B0604020202020204" pitchFamily="34" charset="0"/>
                <a:cs typeface="Arial" panose="020B0604020202020204" pitchFamily="34" charset="0"/>
              </a:defRPr>
            </a:lvl1pPr>
            <a:lvl2pPr marL="742950" indent="-285750">
              <a:spcBef>
                <a:spcPct val="20000"/>
              </a:spcBef>
              <a:buClr>
                <a:srgbClr val="20B6F0"/>
              </a:buClr>
              <a:buFont typeface="Arial" panose="020B0604020202020204" pitchFamily="34" charset="0"/>
              <a:buChar char="-"/>
              <a:defRPr sz="3200">
                <a:solidFill>
                  <a:srgbClr val="666666"/>
                </a:solidFill>
                <a:latin typeface="Arial" panose="020B0604020202020204" pitchFamily="34" charset="0"/>
                <a:cs typeface="Arial" panose="020B0604020202020204" pitchFamily="34" charset="0"/>
              </a:defRPr>
            </a:lvl2pPr>
            <a:lvl3pPr marL="1143000" indent="-228600">
              <a:spcBef>
                <a:spcPct val="20000"/>
              </a:spcBef>
              <a:buClr>
                <a:srgbClr val="20B6F0"/>
              </a:buClr>
              <a:buSzPct val="80000"/>
              <a:buFont typeface="Arial" panose="020B0604020202020204" pitchFamily="34" charset="0"/>
              <a:buChar char="§"/>
              <a:defRPr sz="3200">
                <a:solidFill>
                  <a:srgbClr val="666666"/>
                </a:solidFill>
                <a:latin typeface="Arial" panose="020B0604020202020204" pitchFamily="34" charset="0"/>
                <a:cs typeface="Arial" panose="020B0604020202020204" pitchFamily="34" charset="0"/>
              </a:defRPr>
            </a:lvl3pPr>
            <a:lvl4pPr marL="1600200" indent="-228600">
              <a:spcBef>
                <a:spcPct val="20000"/>
              </a:spcBef>
              <a:buClr>
                <a:srgbClr val="20B6F0"/>
              </a:buClr>
              <a:buSzPct val="80000"/>
              <a:buFont typeface="Arial" panose="020B0604020202020204" pitchFamily="34" charset="0"/>
              <a:buChar char="Ø"/>
              <a:defRPr sz="3200">
                <a:solidFill>
                  <a:srgbClr val="666666"/>
                </a:solidFill>
                <a:latin typeface="Arial" panose="020B0604020202020204" pitchFamily="34" charset="0"/>
                <a:cs typeface="Arial" panose="020B0604020202020204" pitchFamily="34" charset="0"/>
              </a:defRPr>
            </a:lvl4pPr>
            <a:lvl5pPr marL="2057400" indent="-228600">
              <a:spcBef>
                <a:spcPct val="20000"/>
              </a:spcBef>
              <a:buClr>
                <a:srgbClr val="20B6F0"/>
              </a:buClr>
              <a:buSzPct val="80000"/>
              <a:buFont typeface="Arial" panose="020B0604020202020204" pitchFamily="34" charset="0"/>
              <a:buChar char="²"/>
              <a:defRPr sz="3200">
                <a:solidFill>
                  <a:srgbClr val="666666"/>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Clr>
                <a:srgbClr val="20B6F0"/>
              </a:buClr>
              <a:buSzPct val="80000"/>
              <a:buFont typeface="Arial" panose="020B0604020202020204" pitchFamily="34" charset="0"/>
              <a:buChar char="²"/>
              <a:defRPr sz="3200">
                <a:solidFill>
                  <a:srgbClr val="666666"/>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Clr>
                <a:srgbClr val="20B6F0"/>
              </a:buClr>
              <a:buSzPct val="80000"/>
              <a:buFont typeface="Arial" panose="020B0604020202020204" pitchFamily="34" charset="0"/>
              <a:buChar char="²"/>
              <a:defRPr sz="3200">
                <a:solidFill>
                  <a:srgbClr val="666666"/>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Clr>
                <a:srgbClr val="20B6F0"/>
              </a:buClr>
              <a:buSzPct val="80000"/>
              <a:buFont typeface="Arial" panose="020B0604020202020204" pitchFamily="34" charset="0"/>
              <a:buChar char="²"/>
              <a:defRPr sz="3200">
                <a:solidFill>
                  <a:srgbClr val="666666"/>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Clr>
                <a:srgbClr val="20B6F0"/>
              </a:buClr>
              <a:buSzPct val="80000"/>
              <a:buFont typeface="Arial" panose="020B0604020202020204" pitchFamily="34" charset="0"/>
              <a:buChar char="²"/>
              <a:defRPr sz="3200">
                <a:solidFill>
                  <a:srgbClr val="666666"/>
                </a:solidFill>
                <a:latin typeface="Arial" panose="020B0604020202020204" pitchFamily="34" charset="0"/>
                <a:cs typeface="Arial" panose="020B0604020202020204" pitchFamily="34" charset="0"/>
              </a:defRPr>
            </a:lvl9pPr>
          </a:lstStyle>
          <a:p>
            <a:pPr algn="ctr" defTabSz="457200" eaLnBrk="0" fontAlgn="base" hangingPunct="0">
              <a:lnSpc>
                <a:spcPct val="150000"/>
              </a:lnSpc>
              <a:spcAft>
                <a:spcPct val="0"/>
              </a:spcAft>
              <a:buNone/>
              <a:defRPr/>
            </a:pPr>
            <a:r>
              <a:rPr lang="en-US" altLang="zh-CN" spc="200" dirty="0" smtClean="0">
                <a:solidFill>
                  <a:srgbClr val="FFFFFF"/>
                </a:solidFill>
                <a:effectLst>
                  <a:outerShdw blurRad="38100" dist="38100" dir="2700000" algn="tl">
                    <a:srgbClr val="000000">
                      <a:alpha val="43137"/>
                    </a:srgbClr>
                  </a:outerShdw>
                </a:effectLst>
                <a:uFillTx/>
                <a:latin typeface="宋体" panose="02010600030101010101" pitchFamily="2" charset="-122"/>
                <a:ea typeface="宋体" panose="02010600030101010101" pitchFamily="2" charset="-122"/>
                <a:cs typeface="宋体" panose="02010600030101010101" pitchFamily="2" charset="-122"/>
              </a:rPr>
              <a:t>ESD  </a:t>
            </a:r>
            <a:r>
              <a:rPr lang="zh-CN" altLang="en-US" spc="200" dirty="0" smtClean="0">
                <a:solidFill>
                  <a:srgbClr val="FFFFFF"/>
                </a:solidFill>
                <a:effectLst>
                  <a:outerShdw blurRad="38100" dist="38100" dir="2700000" algn="tl">
                    <a:srgbClr val="000000">
                      <a:alpha val="43137"/>
                    </a:srgbClr>
                  </a:outerShdw>
                </a:effectLst>
                <a:uFillTx/>
                <a:latin typeface="宋体" panose="02010600030101010101" pitchFamily="2" charset="-122"/>
                <a:ea typeface="宋体" panose="02010600030101010101" pitchFamily="2" charset="-122"/>
                <a:cs typeface="宋体" panose="02010600030101010101" pitchFamily="2" charset="-122"/>
              </a:rPr>
              <a:t>智能制造的隐形杀手</a:t>
            </a:r>
            <a:r>
              <a:rPr lang="en-US" altLang="zh-CN" spc="200" dirty="0" smtClean="0">
                <a:solidFill>
                  <a:srgbClr val="FFFFFF"/>
                </a:solidFill>
                <a:effectLst>
                  <a:outerShdw blurRad="38100" dist="38100" dir="2700000" algn="tl">
                    <a:srgbClr val="000000">
                      <a:alpha val="43137"/>
                    </a:srgbClr>
                  </a:outerShdw>
                </a:effectLst>
                <a:uFillTx/>
                <a:latin typeface="宋体" panose="02010600030101010101" pitchFamily="2" charset="-122"/>
                <a:ea typeface="宋体" panose="02010600030101010101" pitchFamily="2" charset="-122"/>
                <a:cs typeface="宋体" panose="02010600030101010101" pitchFamily="2" charset="-122"/>
              </a:rPr>
              <a:t> </a:t>
            </a:r>
            <a:endParaRPr lang="en-US" altLang="zh-CN" spc="200" dirty="0">
              <a:solidFill>
                <a:srgbClr val="FFFFFF"/>
              </a:solidFill>
              <a:uFillTx/>
              <a:latin typeface="宋体" panose="02010600030101010101" pitchFamily="2" charset="-122"/>
              <a:ea typeface="宋体" panose="02010600030101010101" pitchFamily="2" charset="-122"/>
              <a:cs typeface="宋体" panose="02010600030101010101" pitchFamily="2" charset="-122"/>
            </a:endParaRPr>
          </a:p>
          <a:p>
            <a:pPr algn="ctr" defTabSz="457200" eaLnBrk="0" fontAlgn="base" hangingPunct="0">
              <a:spcAft>
                <a:spcPct val="0"/>
              </a:spcAft>
              <a:buNone/>
              <a:defRPr/>
            </a:pPr>
            <a:endParaRPr lang="en-US" altLang="zh-CN" sz="2600" spc="200" dirty="0">
              <a:solidFill>
                <a:srgbClr val="FFFFFF"/>
              </a:solidFill>
              <a:uFillTx/>
              <a:latin typeface="宋体" panose="02010600030101010101" pitchFamily="2" charset="-122"/>
              <a:ea typeface="宋体" panose="02010600030101010101" pitchFamily="2" charset="-122"/>
              <a:cs typeface="宋体" panose="02010600030101010101" pitchFamily="2" charset="-122"/>
            </a:endParaRPr>
          </a:p>
          <a:p>
            <a:pPr algn="ctr" defTabSz="457200" eaLnBrk="0" fontAlgn="base" hangingPunct="0">
              <a:lnSpc>
                <a:spcPct val="150000"/>
              </a:lnSpc>
              <a:spcAft>
                <a:spcPct val="0"/>
              </a:spcAft>
              <a:buNone/>
              <a:defRPr/>
            </a:pPr>
            <a:r>
              <a:rPr lang="zh-CN" altLang="en-US" sz="2200" b="1" spc="200" dirty="0">
                <a:solidFill>
                  <a:srgbClr val="FFFFFF"/>
                </a:solidFill>
                <a:uFillTx/>
                <a:latin typeface="宋体" panose="02010600030101010101" pitchFamily="2" charset="-122"/>
                <a:ea typeface="宋体" panose="02010600030101010101" pitchFamily="2" charset="-122"/>
                <a:cs typeface="宋体" panose="02010600030101010101" pitchFamily="2" charset="-122"/>
              </a:rPr>
              <a:t>上海防静电工业协会</a:t>
            </a:r>
            <a:endParaRPr lang="en-US" altLang="zh-CN" sz="2200" b="1" spc="200" dirty="0">
              <a:solidFill>
                <a:srgbClr val="FFFFFF"/>
              </a:solidFill>
              <a:uFillTx/>
              <a:latin typeface="宋体" panose="02010600030101010101" pitchFamily="2" charset="-122"/>
              <a:ea typeface="宋体" panose="02010600030101010101" pitchFamily="2" charset="-122"/>
              <a:cs typeface="宋体" panose="02010600030101010101" pitchFamily="2" charset="-122"/>
            </a:endParaRPr>
          </a:p>
          <a:p>
            <a:pPr algn="ctr" defTabSz="457200" eaLnBrk="0" fontAlgn="base" hangingPunct="0">
              <a:lnSpc>
                <a:spcPct val="150000"/>
              </a:lnSpc>
              <a:spcAft>
                <a:spcPct val="0"/>
              </a:spcAft>
              <a:buNone/>
              <a:defRPr/>
            </a:pPr>
            <a:r>
              <a:rPr lang="zh-CN" altLang="en-US" sz="2200" b="1" spc="200" dirty="0">
                <a:solidFill>
                  <a:srgbClr val="FFFFFF"/>
                </a:solidFill>
                <a:uFillTx/>
                <a:latin typeface="宋体" panose="02010600030101010101" pitchFamily="2" charset="-122"/>
                <a:ea typeface="宋体" panose="02010600030101010101" pitchFamily="2" charset="-122"/>
                <a:cs typeface="宋体" panose="02010600030101010101" pitchFamily="2" charset="-122"/>
              </a:rPr>
              <a:t>黄建华</a:t>
            </a:r>
            <a:endParaRPr lang="en-US" altLang="zh-CN" sz="2200" b="1" spc="200" dirty="0">
              <a:solidFill>
                <a:srgbClr val="FFFFFF"/>
              </a:solidFill>
              <a:uFillTx/>
              <a:latin typeface="宋体" panose="02010600030101010101" pitchFamily="2" charset="-122"/>
              <a:ea typeface="宋体" panose="02010600030101010101" pitchFamily="2" charset="-122"/>
              <a:cs typeface="宋体" panose="02010600030101010101" pitchFamily="2" charset="-122"/>
            </a:endParaRPr>
          </a:p>
          <a:p>
            <a:pPr algn="ctr" defTabSz="457200" eaLnBrk="0" fontAlgn="base" hangingPunct="0">
              <a:lnSpc>
                <a:spcPct val="150000"/>
              </a:lnSpc>
              <a:spcAft>
                <a:spcPct val="0"/>
              </a:spcAft>
              <a:buNone/>
              <a:defRPr/>
            </a:pPr>
            <a:r>
              <a:rPr lang="en-US" altLang="zh-CN" sz="2200" b="1" spc="200" dirty="0" smtClean="0">
                <a:solidFill>
                  <a:srgbClr val="FFFFFF"/>
                </a:solidFill>
                <a:uFillTx/>
                <a:latin typeface="宋体" panose="02010600030101010101" pitchFamily="2" charset="-122"/>
                <a:ea typeface="宋体" panose="02010600030101010101" pitchFamily="2" charset="-122"/>
                <a:cs typeface="宋体" panose="02010600030101010101" pitchFamily="2" charset="-122"/>
              </a:rPr>
              <a:t>2021</a:t>
            </a:r>
            <a:r>
              <a:rPr lang="zh-CN" altLang="en-US" sz="2200" b="1" spc="200" dirty="0" smtClean="0">
                <a:solidFill>
                  <a:srgbClr val="FFFFFF"/>
                </a:solidFill>
                <a:uFillTx/>
                <a:latin typeface="宋体" panose="02010600030101010101" pitchFamily="2" charset="-122"/>
                <a:ea typeface="宋体" panose="02010600030101010101" pitchFamily="2" charset="-122"/>
                <a:cs typeface="宋体" panose="02010600030101010101" pitchFamily="2" charset="-122"/>
              </a:rPr>
              <a:t>年</a:t>
            </a:r>
            <a:r>
              <a:rPr lang="en-US" altLang="zh-CN" sz="2200" b="1" spc="200" dirty="0" smtClean="0">
                <a:solidFill>
                  <a:srgbClr val="FFFFFF"/>
                </a:solidFill>
                <a:uFillTx/>
                <a:latin typeface="宋体" panose="02010600030101010101" pitchFamily="2" charset="-122"/>
                <a:ea typeface="宋体" panose="02010600030101010101" pitchFamily="2" charset="-122"/>
                <a:cs typeface="宋体" panose="02010600030101010101" pitchFamily="2" charset="-122"/>
              </a:rPr>
              <a:t>9</a:t>
            </a:r>
            <a:r>
              <a:rPr lang="zh-CN" altLang="en-US" sz="2200" b="1" spc="200" dirty="0" smtClean="0">
                <a:solidFill>
                  <a:srgbClr val="FFFFFF"/>
                </a:solidFill>
                <a:uFillTx/>
                <a:latin typeface="宋体" panose="02010600030101010101" pitchFamily="2" charset="-122"/>
                <a:ea typeface="宋体" panose="02010600030101010101" pitchFamily="2" charset="-122"/>
                <a:cs typeface="宋体" panose="02010600030101010101" pitchFamily="2" charset="-122"/>
              </a:rPr>
              <a:t>月</a:t>
            </a:r>
            <a:r>
              <a:rPr lang="en-US" altLang="zh-CN" sz="2200" b="1" spc="200" dirty="0" smtClean="0">
                <a:solidFill>
                  <a:srgbClr val="FFFFFF"/>
                </a:solidFill>
                <a:uFillTx/>
                <a:latin typeface="宋体" panose="02010600030101010101" pitchFamily="2" charset="-122"/>
                <a:ea typeface="宋体" panose="02010600030101010101" pitchFamily="2" charset="-122"/>
                <a:cs typeface="宋体" panose="02010600030101010101" pitchFamily="2" charset="-122"/>
              </a:rPr>
              <a:t>9</a:t>
            </a:r>
            <a:r>
              <a:rPr lang="zh-CN" altLang="en-US" sz="2200" b="1" spc="200" dirty="0" smtClean="0">
                <a:solidFill>
                  <a:srgbClr val="FFFFFF"/>
                </a:solidFill>
                <a:uFillTx/>
                <a:latin typeface="宋体" panose="02010600030101010101" pitchFamily="2" charset="-122"/>
                <a:ea typeface="宋体" panose="02010600030101010101" pitchFamily="2" charset="-122"/>
                <a:cs typeface="宋体" panose="02010600030101010101" pitchFamily="2" charset="-122"/>
              </a:rPr>
              <a:t>日</a:t>
            </a:r>
            <a:endParaRPr lang="zh-CN" altLang="en-US" sz="2200" b="1" spc="200" dirty="0" smtClean="0">
              <a:solidFill>
                <a:srgbClr val="FFFFFF"/>
              </a:solidFill>
              <a:uFillTx/>
              <a:latin typeface="宋体" panose="02010600030101010101" pitchFamily="2" charset="-122"/>
              <a:ea typeface="宋体" panose="02010600030101010101" pitchFamily="2" charset="-122"/>
              <a:cs typeface="宋体" panose="02010600030101010101" pitchFamily="2" charset="-122"/>
            </a:endParaRPr>
          </a:p>
        </p:txBody>
      </p:sp>
      <p:sp>
        <p:nvSpPr>
          <p:cNvPr id="5124" name="Oval 10"/>
          <p:cNvSpPr>
            <a:spLocks noChangeArrowheads="1"/>
          </p:cNvSpPr>
          <p:nvPr/>
        </p:nvSpPr>
        <p:spPr bwMode="auto">
          <a:xfrm>
            <a:off x="9197975" y="2603500"/>
            <a:ext cx="1112838" cy="1112838"/>
          </a:xfrm>
          <a:prstGeom prst="ellipse">
            <a:avLst/>
          </a:prstGeom>
          <a:solidFill>
            <a:schemeClr val="folHlink"/>
          </a:solidFill>
          <a:ln w="88900">
            <a:solidFill>
              <a:schemeClr val="bg1"/>
            </a:solidFill>
            <a:round/>
          </a:ln>
        </p:spPr>
        <p:txBody>
          <a:bodyPr wrap="none" anchor="ctr"/>
          <a:lstStyle>
            <a:lvl1pPr>
              <a:spcBef>
                <a:spcPct val="20000"/>
              </a:spcBef>
              <a:buClr>
                <a:srgbClr val="20B6F0"/>
              </a:buClr>
              <a:buFont typeface="Arial" panose="020B0604020202020204" pitchFamily="34" charset="0"/>
              <a:buChar char="•"/>
              <a:defRPr sz="3200">
                <a:solidFill>
                  <a:srgbClr val="666666"/>
                </a:solidFill>
                <a:latin typeface="Arial" panose="020B0604020202020204" pitchFamily="34" charset="0"/>
                <a:cs typeface="Arial" panose="020B0604020202020204" pitchFamily="34" charset="0"/>
              </a:defRPr>
            </a:lvl1pPr>
            <a:lvl2pPr marL="742950" indent="-285750">
              <a:spcBef>
                <a:spcPct val="20000"/>
              </a:spcBef>
              <a:buClr>
                <a:srgbClr val="20B6F0"/>
              </a:buClr>
              <a:buFont typeface="Arial" panose="020B0604020202020204" pitchFamily="34" charset="0"/>
              <a:buChar char="-"/>
              <a:defRPr sz="3200">
                <a:solidFill>
                  <a:srgbClr val="666666"/>
                </a:solidFill>
                <a:latin typeface="Arial" panose="020B0604020202020204" pitchFamily="34" charset="0"/>
                <a:cs typeface="Arial" panose="020B0604020202020204" pitchFamily="34" charset="0"/>
              </a:defRPr>
            </a:lvl2pPr>
            <a:lvl3pPr marL="1143000" indent="-228600">
              <a:spcBef>
                <a:spcPct val="20000"/>
              </a:spcBef>
              <a:buClr>
                <a:srgbClr val="20B6F0"/>
              </a:buClr>
              <a:buSzPct val="80000"/>
              <a:buFont typeface="Arial" panose="020B0604020202020204" pitchFamily="34" charset="0"/>
              <a:buChar char="§"/>
              <a:defRPr sz="3200">
                <a:solidFill>
                  <a:srgbClr val="666666"/>
                </a:solidFill>
                <a:latin typeface="Arial" panose="020B0604020202020204" pitchFamily="34" charset="0"/>
                <a:cs typeface="Arial" panose="020B0604020202020204" pitchFamily="34" charset="0"/>
              </a:defRPr>
            </a:lvl3pPr>
            <a:lvl4pPr marL="1600200" indent="-228600">
              <a:spcBef>
                <a:spcPct val="20000"/>
              </a:spcBef>
              <a:buClr>
                <a:srgbClr val="20B6F0"/>
              </a:buClr>
              <a:buSzPct val="80000"/>
              <a:buFont typeface="Arial" panose="020B0604020202020204" pitchFamily="34" charset="0"/>
              <a:buChar char="Ø"/>
              <a:defRPr sz="3200">
                <a:solidFill>
                  <a:srgbClr val="666666"/>
                </a:solidFill>
                <a:latin typeface="Arial" panose="020B0604020202020204" pitchFamily="34" charset="0"/>
                <a:cs typeface="Arial" panose="020B0604020202020204" pitchFamily="34" charset="0"/>
              </a:defRPr>
            </a:lvl4pPr>
            <a:lvl5pPr marL="2057400" indent="-228600">
              <a:spcBef>
                <a:spcPct val="20000"/>
              </a:spcBef>
              <a:buClr>
                <a:srgbClr val="20B6F0"/>
              </a:buClr>
              <a:buSzPct val="80000"/>
              <a:buFont typeface="Arial" panose="020B0604020202020204" pitchFamily="34" charset="0"/>
              <a:buChar char="²"/>
              <a:defRPr sz="3200">
                <a:solidFill>
                  <a:srgbClr val="666666"/>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Clr>
                <a:srgbClr val="20B6F0"/>
              </a:buClr>
              <a:buSzPct val="80000"/>
              <a:buFont typeface="Arial" panose="020B0604020202020204" pitchFamily="34" charset="0"/>
              <a:buChar char="²"/>
              <a:defRPr sz="3200">
                <a:solidFill>
                  <a:srgbClr val="666666"/>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Clr>
                <a:srgbClr val="20B6F0"/>
              </a:buClr>
              <a:buSzPct val="80000"/>
              <a:buFont typeface="Arial" panose="020B0604020202020204" pitchFamily="34" charset="0"/>
              <a:buChar char="²"/>
              <a:defRPr sz="3200">
                <a:solidFill>
                  <a:srgbClr val="666666"/>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Clr>
                <a:srgbClr val="20B6F0"/>
              </a:buClr>
              <a:buSzPct val="80000"/>
              <a:buFont typeface="Arial" panose="020B0604020202020204" pitchFamily="34" charset="0"/>
              <a:buChar char="²"/>
              <a:defRPr sz="3200">
                <a:solidFill>
                  <a:srgbClr val="666666"/>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Clr>
                <a:srgbClr val="20B6F0"/>
              </a:buClr>
              <a:buSzPct val="80000"/>
              <a:buFont typeface="Arial" panose="020B0604020202020204" pitchFamily="34" charset="0"/>
              <a:buChar char="²"/>
              <a:defRPr sz="3200">
                <a:solidFill>
                  <a:srgbClr val="666666"/>
                </a:solidFill>
                <a:latin typeface="Arial" panose="020B0604020202020204" pitchFamily="34" charset="0"/>
                <a:cs typeface="Arial" panose="020B0604020202020204" pitchFamily="34" charset="0"/>
              </a:defRPr>
            </a:lvl9pPr>
          </a:lstStyle>
          <a:p>
            <a:pPr defTabSz="457200" fontAlgn="base">
              <a:spcBef>
                <a:spcPct val="0"/>
              </a:spcBef>
              <a:spcAft>
                <a:spcPct val="0"/>
              </a:spcAft>
              <a:buClrTx/>
              <a:buNone/>
            </a:pPr>
            <a:endParaRPr lang="es-ES" altLang="en-US" sz="1800">
              <a:solidFill>
                <a:srgbClr val="333333"/>
              </a:solidFill>
            </a:endParaRPr>
          </a:p>
        </p:txBody>
      </p:sp>
      <p:sp>
        <p:nvSpPr>
          <p:cNvPr id="5125" name="Oval 11"/>
          <p:cNvSpPr>
            <a:spLocks noChangeArrowheads="1"/>
          </p:cNvSpPr>
          <p:nvPr/>
        </p:nvSpPr>
        <p:spPr bwMode="auto">
          <a:xfrm>
            <a:off x="8080375" y="3925889"/>
            <a:ext cx="1481138" cy="1481137"/>
          </a:xfrm>
          <a:prstGeom prst="ellipse">
            <a:avLst/>
          </a:prstGeom>
          <a:solidFill>
            <a:schemeClr val="folHlink"/>
          </a:solidFill>
          <a:ln w="88900">
            <a:solidFill>
              <a:schemeClr val="bg1"/>
            </a:solidFill>
            <a:round/>
          </a:ln>
        </p:spPr>
        <p:txBody>
          <a:bodyPr wrap="none" anchor="ctr"/>
          <a:lstStyle>
            <a:lvl1pPr>
              <a:spcBef>
                <a:spcPct val="20000"/>
              </a:spcBef>
              <a:buClr>
                <a:srgbClr val="20B6F0"/>
              </a:buClr>
              <a:buFont typeface="Arial" panose="020B0604020202020204" pitchFamily="34" charset="0"/>
              <a:buChar char="•"/>
              <a:defRPr sz="3200">
                <a:solidFill>
                  <a:srgbClr val="666666"/>
                </a:solidFill>
                <a:latin typeface="Arial" panose="020B0604020202020204" pitchFamily="34" charset="0"/>
                <a:cs typeface="Arial" panose="020B0604020202020204" pitchFamily="34" charset="0"/>
              </a:defRPr>
            </a:lvl1pPr>
            <a:lvl2pPr marL="742950" indent="-285750">
              <a:spcBef>
                <a:spcPct val="20000"/>
              </a:spcBef>
              <a:buClr>
                <a:srgbClr val="20B6F0"/>
              </a:buClr>
              <a:buFont typeface="Arial" panose="020B0604020202020204" pitchFamily="34" charset="0"/>
              <a:buChar char="-"/>
              <a:defRPr sz="3200">
                <a:solidFill>
                  <a:srgbClr val="666666"/>
                </a:solidFill>
                <a:latin typeface="Arial" panose="020B0604020202020204" pitchFamily="34" charset="0"/>
                <a:cs typeface="Arial" panose="020B0604020202020204" pitchFamily="34" charset="0"/>
              </a:defRPr>
            </a:lvl2pPr>
            <a:lvl3pPr marL="1143000" indent="-228600">
              <a:spcBef>
                <a:spcPct val="20000"/>
              </a:spcBef>
              <a:buClr>
                <a:srgbClr val="20B6F0"/>
              </a:buClr>
              <a:buSzPct val="80000"/>
              <a:buFont typeface="Arial" panose="020B0604020202020204" pitchFamily="34" charset="0"/>
              <a:buChar char="§"/>
              <a:defRPr sz="3200">
                <a:solidFill>
                  <a:srgbClr val="666666"/>
                </a:solidFill>
                <a:latin typeface="Arial" panose="020B0604020202020204" pitchFamily="34" charset="0"/>
                <a:cs typeface="Arial" panose="020B0604020202020204" pitchFamily="34" charset="0"/>
              </a:defRPr>
            </a:lvl3pPr>
            <a:lvl4pPr marL="1600200" indent="-228600">
              <a:spcBef>
                <a:spcPct val="20000"/>
              </a:spcBef>
              <a:buClr>
                <a:srgbClr val="20B6F0"/>
              </a:buClr>
              <a:buSzPct val="80000"/>
              <a:buFont typeface="Arial" panose="020B0604020202020204" pitchFamily="34" charset="0"/>
              <a:buChar char="Ø"/>
              <a:defRPr sz="3200">
                <a:solidFill>
                  <a:srgbClr val="666666"/>
                </a:solidFill>
                <a:latin typeface="Arial" panose="020B0604020202020204" pitchFamily="34" charset="0"/>
                <a:cs typeface="Arial" panose="020B0604020202020204" pitchFamily="34" charset="0"/>
              </a:defRPr>
            </a:lvl4pPr>
            <a:lvl5pPr marL="2057400" indent="-228600">
              <a:spcBef>
                <a:spcPct val="20000"/>
              </a:spcBef>
              <a:buClr>
                <a:srgbClr val="20B6F0"/>
              </a:buClr>
              <a:buSzPct val="80000"/>
              <a:buFont typeface="Arial" panose="020B0604020202020204" pitchFamily="34" charset="0"/>
              <a:buChar char="²"/>
              <a:defRPr sz="3200">
                <a:solidFill>
                  <a:srgbClr val="666666"/>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Clr>
                <a:srgbClr val="20B6F0"/>
              </a:buClr>
              <a:buSzPct val="80000"/>
              <a:buFont typeface="Arial" panose="020B0604020202020204" pitchFamily="34" charset="0"/>
              <a:buChar char="²"/>
              <a:defRPr sz="3200">
                <a:solidFill>
                  <a:srgbClr val="666666"/>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Clr>
                <a:srgbClr val="20B6F0"/>
              </a:buClr>
              <a:buSzPct val="80000"/>
              <a:buFont typeface="Arial" panose="020B0604020202020204" pitchFamily="34" charset="0"/>
              <a:buChar char="²"/>
              <a:defRPr sz="3200">
                <a:solidFill>
                  <a:srgbClr val="666666"/>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Clr>
                <a:srgbClr val="20B6F0"/>
              </a:buClr>
              <a:buSzPct val="80000"/>
              <a:buFont typeface="Arial" panose="020B0604020202020204" pitchFamily="34" charset="0"/>
              <a:buChar char="²"/>
              <a:defRPr sz="3200">
                <a:solidFill>
                  <a:srgbClr val="666666"/>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Clr>
                <a:srgbClr val="20B6F0"/>
              </a:buClr>
              <a:buSzPct val="80000"/>
              <a:buFont typeface="Arial" panose="020B0604020202020204" pitchFamily="34" charset="0"/>
              <a:buChar char="²"/>
              <a:defRPr sz="3200">
                <a:solidFill>
                  <a:srgbClr val="666666"/>
                </a:solidFill>
                <a:latin typeface="Arial" panose="020B0604020202020204" pitchFamily="34" charset="0"/>
                <a:cs typeface="Arial" panose="020B0604020202020204" pitchFamily="34" charset="0"/>
              </a:defRPr>
            </a:lvl9pPr>
          </a:lstStyle>
          <a:p>
            <a:pPr defTabSz="457200" fontAlgn="base">
              <a:spcBef>
                <a:spcPct val="0"/>
              </a:spcBef>
              <a:spcAft>
                <a:spcPct val="0"/>
              </a:spcAft>
              <a:buClrTx/>
              <a:buNone/>
            </a:pPr>
            <a:endParaRPr lang="es-ES" altLang="en-US" sz="1800">
              <a:solidFill>
                <a:srgbClr val="333333"/>
              </a:solidFill>
            </a:endParaRPr>
          </a:p>
        </p:txBody>
      </p:sp>
      <p:sp>
        <p:nvSpPr>
          <p:cNvPr id="5126" name="Oval 12"/>
          <p:cNvSpPr>
            <a:spLocks noChangeArrowheads="1"/>
          </p:cNvSpPr>
          <p:nvPr/>
        </p:nvSpPr>
        <p:spPr bwMode="auto">
          <a:xfrm>
            <a:off x="8907464" y="5619750"/>
            <a:ext cx="917575" cy="928688"/>
          </a:xfrm>
          <a:prstGeom prst="ellipse">
            <a:avLst/>
          </a:prstGeom>
          <a:solidFill>
            <a:schemeClr val="folHlink"/>
          </a:solidFill>
          <a:ln w="88900">
            <a:solidFill>
              <a:schemeClr val="bg1"/>
            </a:solidFill>
            <a:round/>
          </a:ln>
        </p:spPr>
        <p:txBody>
          <a:bodyPr wrap="none" anchor="ctr"/>
          <a:lstStyle>
            <a:lvl1pPr>
              <a:spcBef>
                <a:spcPct val="20000"/>
              </a:spcBef>
              <a:buClr>
                <a:srgbClr val="20B6F0"/>
              </a:buClr>
              <a:buFont typeface="Arial" panose="020B0604020202020204" pitchFamily="34" charset="0"/>
              <a:buChar char="•"/>
              <a:defRPr sz="3200">
                <a:solidFill>
                  <a:srgbClr val="666666"/>
                </a:solidFill>
                <a:latin typeface="Arial" panose="020B0604020202020204" pitchFamily="34" charset="0"/>
                <a:cs typeface="Arial" panose="020B0604020202020204" pitchFamily="34" charset="0"/>
              </a:defRPr>
            </a:lvl1pPr>
            <a:lvl2pPr marL="742950" indent="-285750">
              <a:spcBef>
                <a:spcPct val="20000"/>
              </a:spcBef>
              <a:buClr>
                <a:srgbClr val="20B6F0"/>
              </a:buClr>
              <a:buFont typeface="Arial" panose="020B0604020202020204" pitchFamily="34" charset="0"/>
              <a:buChar char="-"/>
              <a:defRPr sz="3200">
                <a:solidFill>
                  <a:srgbClr val="666666"/>
                </a:solidFill>
                <a:latin typeface="Arial" panose="020B0604020202020204" pitchFamily="34" charset="0"/>
                <a:cs typeface="Arial" panose="020B0604020202020204" pitchFamily="34" charset="0"/>
              </a:defRPr>
            </a:lvl2pPr>
            <a:lvl3pPr marL="1143000" indent="-228600">
              <a:spcBef>
                <a:spcPct val="20000"/>
              </a:spcBef>
              <a:buClr>
                <a:srgbClr val="20B6F0"/>
              </a:buClr>
              <a:buSzPct val="80000"/>
              <a:buFont typeface="Arial" panose="020B0604020202020204" pitchFamily="34" charset="0"/>
              <a:buChar char="§"/>
              <a:defRPr sz="3200">
                <a:solidFill>
                  <a:srgbClr val="666666"/>
                </a:solidFill>
                <a:latin typeface="Arial" panose="020B0604020202020204" pitchFamily="34" charset="0"/>
                <a:cs typeface="Arial" panose="020B0604020202020204" pitchFamily="34" charset="0"/>
              </a:defRPr>
            </a:lvl3pPr>
            <a:lvl4pPr marL="1600200" indent="-228600">
              <a:spcBef>
                <a:spcPct val="20000"/>
              </a:spcBef>
              <a:buClr>
                <a:srgbClr val="20B6F0"/>
              </a:buClr>
              <a:buSzPct val="80000"/>
              <a:buFont typeface="Arial" panose="020B0604020202020204" pitchFamily="34" charset="0"/>
              <a:buChar char="Ø"/>
              <a:defRPr sz="3200">
                <a:solidFill>
                  <a:srgbClr val="666666"/>
                </a:solidFill>
                <a:latin typeface="Arial" panose="020B0604020202020204" pitchFamily="34" charset="0"/>
                <a:cs typeface="Arial" panose="020B0604020202020204" pitchFamily="34" charset="0"/>
              </a:defRPr>
            </a:lvl4pPr>
            <a:lvl5pPr marL="2057400" indent="-228600">
              <a:spcBef>
                <a:spcPct val="20000"/>
              </a:spcBef>
              <a:buClr>
                <a:srgbClr val="20B6F0"/>
              </a:buClr>
              <a:buSzPct val="80000"/>
              <a:buFont typeface="Arial" panose="020B0604020202020204" pitchFamily="34" charset="0"/>
              <a:buChar char="²"/>
              <a:defRPr sz="3200">
                <a:solidFill>
                  <a:srgbClr val="6666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20B6F0"/>
              </a:buClr>
              <a:buSzPct val="80000"/>
              <a:buFont typeface="Arial" panose="020B0604020202020204" pitchFamily="34" charset="0"/>
              <a:buChar char="²"/>
              <a:defRPr sz="3200">
                <a:solidFill>
                  <a:srgbClr val="6666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20B6F0"/>
              </a:buClr>
              <a:buSzPct val="80000"/>
              <a:buFont typeface="Arial" panose="020B0604020202020204" pitchFamily="34" charset="0"/>
              <a:buChar char="²"/>
              <a:defRPr sz="3200">
                <a:solidFill>
                  <a:srgbClr val="6666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20B6F0"/>
              </a:buClr>
              <a:buSzPct val="80000"/>
              <a:buFont typeface="Arial" panose="020B0604020202020204" pitchFamily="34" charset="0"/>
              <a:buChar char="²"/>
              <a:defRPr sz="3200">
                <a:solidFill>
                  <a:srgbClr val="6666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20B6F0"/>
              </a:buClr>
              <a:buSzPct val="80000"/>
              <a:buFont typeface="Arial" panose="020B0604020202020204" pitchFamily="34" charset="0"/>
              <a:buChar char="²"/>
              <a:defRPr sz="3200">
                <a:solidFill>
                  <a:srgbClr val="666666"/>
                </a:solidFill>
                <a:latin typeface="Arial" panose="020B0604020202020204" pitchFamily="34" charset="0"/>
                <a:cs typeface="Arial" panose="020B0604020202020204" pitchFamily="34" charset="0"/>
              </a:defRPr>
            </a:lvl9pPr>
          </a:lstStyle>
          <a:p>
            <a:pPr algn="ctr" fontAlgn="base">
              <a:spcBef>
                <a:spcPct val="0"/>
              </a:spcBef>
              <a:spcAft>
                <a:spcPct val="0"/>
              </a:spcAft>
              <a:buClrTx/>
              <a:buFont typeface="Arial" panose="020B0604020202020204" pitchFamily="34" charset="0"/>
              <a:buNone/>
            </a:pPr>
            <a:endParaRPr lang="es-ES" altLang="en-US" sz="1800">
              <a:solidFill>
                <a:srgbClr val="333333"/>
              </a:solidFill>
            </a:endParaRP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9"/>
          <p:cNvSpPr txBox="1">
            <a:spLocks noChangeArrowheads="1"/>
          </p:cNvSpPr>
          <p:nvPr/>
        </p:nvSpPr>
        <p:spPr bwMode="auto">
          <a:xfrm>
            <a:off x="4622801" y="6391276"/>
            <a:ext cx="543242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20B6F0"/>
              </a:buClr>
              <a:buFont typeface="Arial" panose="020B0604020202020204" pitchFamily="34" charset="0"/>
              <a:buChar char="•"/>
              <a:defRPr sz="3200">
                <a:solidFill>
                  <a:srgbClr val="666666"/>
                </a:solidFill>
                <a:latin typeface="Arial" panose="020B0604020202020204" pitchFamily="34" charset="0"/>
                <a:cs typeface="Arial" panose="020B0604020202020204" pitchFamily="34" charset="0"/>
              </a:defRPr>
            </a:lvl1pPr>
            <a:lvl2pPr marL="742950" indent="-285750">
              <a:spcBef>
                <a:spcPct val="20000"/>
              </a:spcBef>
              <a:buClr>
                <a:srgbClr val="20B6F0"/>
              </a:buClr>
              <a:buFont typeface="Arial" panose="020B0604020202020204" pitchFamily="34" charset="0"/>
              <a:buChar char="-"/>
              <a:defRPr sz="3200">
                <a:solidFill>
                  <a:srgbClr val="666666"/>
                </a:solidFill>
                <a:latin typeface="Arial" panose="020B0604020202020204" pitchFamily="34" charset="0"/>
                <a:cs typeface="Arial" panose="020B0604020202020204" pitchFamily="34" charset="0"/>
              </a:defRPr>
            </a:lvl2pPr>
            <a:lvl3pPr marL="1143000" indent="-228600">
              <a:spcBef>
                <a:spcPct val="20000"/>
              </a:spcBef>
              <a:buClr>
                <a:srgbClr val="20B6F0"/>
              </a:buClr>
              <a:buSzPct val="80000"/>
              <a:buFont typeface="Arial" panose="020B0604020202020204" pitchFamily="34" charset="0"/>
              <a:buChar char="§"/>
              <a:defRPr sz="3200">
                <a:solidFill>
                  <a:srgbClr val="666666"/>
                </a:solidFill>
                <a:latin typeface="Arial" panose="020B0604020202020204" pitchFamily="34" charset="0"/>
                <a:cs typeface="Arial" panose="020B0604020202020204" pitchFamily="34" charset="0"/>
              </a:defRPr>
            </a:lvl3pPr>
            <a:lvl4pPr marL="1600200" indent="-228600">
              <a:spcBef>
                <a:spcPct val="20000"/>
              </a:spcBef>
              <a:buClr>
                <a:srgbClr val="20B6F0"/>
              </a:buClr>
              <a:buSzPct val="80000"/>
              <a:buFont typeface="Arial" panose="020B0604020202020204" pitchFamily="34" charset="0"/>
              <a:buChar char="Ø"/>
              <a:defRPr sz="3200">
                <a:solidFill>
                  <a:srgbClr val="666666"/>
                </a:solidFill>
                <a:latin typeface="Arial" panose="020B0604020202020204" pitchFamily="34" charset="0"/>
                <a:cs typeface="Arial" panose="020B0604020202020204" pitchFamily="34" charset="0"/>
              </a:defRPr>
            </a:lvl4pPr>
            <a:lvl5pPr marL="2057400" indent="-228600">
              <a:spcBef>
                <a:spcPct val="20000"/>
              </a:spcBef>
              <a:buClr>
                <a:srgbClr val="20B6F0"/>
              </a:buClr>
              <a:buSzPct val="80000"/>
              <a:buFont typeface="Arial" panose="020B0604020202020204" pitchFamily="34" charset="0"/>
              <a:buChar char="²"/>
              <a:defRPr sz="3200">
                <a:solidFill>
                  <a:srgbClr val="666666"/>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Clr>
                <a:srgbClr val="20B6F0"/>
              </a:buClr>
              <a:buSzPct val="80000"/>
              <a:buFont typeface="Arial" panose="020B0604020202020204" pitchFamily="34" charset="0"/>
              <a:buChar char="²"/>
              <a:defRPr sz="3200">
                <a:solidFill>
                  <a:srgbClr val="666666"/>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Clr>
                <a:srgbClr val="20B6F0"/>
              </a:buClr>
              <a:buSzPct val="80000"/>
              <a:buFont typeface="Arial" panose="020B0604020202020204" pitchFamily="34" charset="0"/>
              <a:buChar char="²"/>
              <a:defRPr sz="3200">
                <a:solidFill>
                  <a:srgbClr val="666666"/>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Clr>
                <a:srgbClr val="20B6F0"/>
              </a:buClr>
              <a:buSzPct val="80000"/>
              <a:buFont typeface="Arial" panose="020B0604020202020204" pitchFamily="34" charset="0"/>
              <a:buChar char="²"/>
              <a:defRPr sz="3200">
                <a:solidFill>
                  <a:srgbClr val="666666"/>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Clr>
                <a:srgbClr val="20B6F0"/>
              </a:buClr>
              <a:buSzPct val="80000"/>
              <a:buFont typeface="Arial" panose="020B0604020202020204" pitchFamily="34" charset="0"/>
              <a:buChar char="²"/>
              <a:defRPr sz="3200">
                <a:solidFill>
                  <a:srgbClr val="666666"/>
                </a:solidFill>
                <a:latin typeface="Arial" panose="020B0604020202020204" pitchFamily="34" charset="0"/>
                <a:cs typeface="Arial" panose="020B0604020202020204" pitchFamily="34" charset="0"/>
              </a:defRPr>
            </a:lvl9pPr>
          </a:lstStyle>
          <a:p>
            <a:pPr defTabSz="457200" fontAlgn="base">
              <a:spcBef>
                <a:spcPct val="50000"/>
              </a:spcBef>
              <a:spcAft>
                <a:spcPct val="0"/>
              </a:spcAft>
              <a:buClrTx/>
              <a:buNone/>
            </a:pPr>
            <a:br>
              <a:rPr lang="en-US" altLang="zh-CN" sz="2000" b="1">
                <a:solidFill>
                  <a:srgbClr val="FFFFFF"/>
                </a:solidFill>
                <a:ea typeface="宋体" panose="02010600030101010101" pitchFamily="2" charset="-122"/>
              </a:rPr>
            </a:br>
            <a:endParaRPr lang="es-ES" altLang="en-US" sz="2000" b="1">
              <a:solidFill>
                <a:srgbClr val="FFFFFF"/>
              </a:solidFill>
            </a:endParaRPr>
          </a:p>
        </p:txBody>
      </p:sp>
      <p:sp>
        <p:nvSpPr>
          <p:cNvPr id="6148" name="Title 3"/>
          <p:cNvSpPr>
            <a:spLocks noChangeArrowheads="1"/>
          </p:cNvSpPr>
          <p:nvPr/>
        </p:nvSpPr>
        <p:spPr bwMode="auto">
          <a:xfrm>
            <a:off x="1661193" y="556725"/>
            <a:ext cx="8153400" cy="833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lr>
                <a:srgbClr val="20B6F0"/>
              </a:buClr>
              <a:buFont typeface="Arial" panose="020B0604020202020204" pitchFamily="34" charset="0"/>
              <a:buChar char="•"/>
              <a:defRPr sz="3200">
                <a:solidFill>
                  <a:srgbClr val="666666"/>
                </a:solidFill>
                <a:latin typeface="Arial" panose="020B0604020202020204" pitchFamily="34" charset="0"/>
                <a:cs typeface="Arial" panose="020B0604020202020204" pitchFamily="34" charset="0"/>
              </a:defRPr>
            </a:lvl1pPr>
            <a:lvl2pPr marL="742950" indent="-285750">
              <a:spcBef>
                <a:spcPct val="20000"/>
              </a:spcBef>
              <a:buClr>
                <a:srgbClr val="20B6F0"/>
              </a:buClr>
              <a:buFont typeface="Arial" panose="020B0604020202020204" pitchFamily="34" charset="0"/>
              <a:buChar char="-"/>
              <a:defRPr sz="3200">
                <a:solidFill>
                  <a:srgbClr val="666666"/>
                </a:solidFill>
                <a:latin typeface="Arial" panose="020B0604020202020204" pitchFamily="34" charset="0"/>
                <a:cs typeface="Arial" panose="020B0604020202020204" pitchFamily="34" charset="0"/>
              </a:defRPr>
            </a:lvl2pPr>
            <a:lvl3pPr marL="1143000" indent="-228600">
              <a:spcBef>
                <a:spcPct val="20000"/>
              </a:spcBef>
              <a:buClr>
                <a:srgbClr val="20B6F0"/>
              </a:buClr>
              <a:buSzPct val="80000"/>
              <a:buFont typeface="Arial" panose="020B0604020202020204" pitchFamily="34" charset="0"/>
              <a:buChar char="§"/>
              <a:defRPr sz="3200">
                <a:solidFill>
                  <a:srgbClr val="666666"/>
                </a:solidFill>
                <a:latin typeface="Arial" panose="020B0604020202020204" pitchFamily="34" charset="0"/>
                <a:cs typeface="Arial" panose="020B0604020202020204" pitchFamily="34" charset="0"/>
              </a:defRPr>
            </a:lvl3pPr>
            <a:lvl4pPr marL="1600200" indent="-228600">
              <a:spcBef>
                <a:spcPct val="20000"/>
              </a:spcBef>
              <a:buClr>
                <a:srgbClr val="20B6F0"/>
              </a:buClr>
              <a:buSzPct val="80000"/>
              <a:buFont typeface="Arial" panose="020B0604020202020204" pitchFamily="34" charset="0"/>
              <a:buChar char="Ø"/>
              <a:defRPr sz="3200">
                <a:solidFill>
                  <a:srgbClr val="666666"/>
                </a:solidFill>
                <a:latin typeface="Arial" panose="020B0604020202020204" pitchFamily="34" charset="0"/>
                <a:cs typeface="Arial" panose="020B0604020202020204" pitchFamily="34" charset="0"/>
              </a:defRPr>
            </a:lvl4pPr>
            <a:lvl5pPr marL="2057400" indent="-228600">
              <a:spcBef>
                <a:spcPct val="20000"/>
              </a:spcBef>
              <a:buClr>
                <a:srgbClr val="20B6F0"/>
              </a:buClr>
              <a:buSzPct val="80000"/>
              <a:buFont typeface="Arial" panose="020B0604020202020204" pitchFamily="34" charset="0"/>
              <a:buChar char="²"/>
              <a:defRPr sz="3200">
                <a:solidFill>
                  <a:srgbClr val="666666"/>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Clr>
                <a:srgbClr val="20B6F0"/>
              </a:buClr>
              <a:buSzPct val="80000"/>
              <a:buFont typeface="Arial" panose="020B0604020202020204" pitchFamily="34" charset="0"/>
              <a:buChar char="²"/>
              <a:defRPr sz="3200">
                <a:solidFill>
                  <a:srgbClr val="666666"/>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Clr>
                <a:srgbClr val="20B6F0"/>
              </a:buClr>
              <a:buSzPct val="80000"/>
              <a:buFont typeface="Arial" panose="020B0604020202020204" pitchFamily="34" charset="0"/>
              <a:buChar char="²"/>
              <a:defRPr sz="3200">
                <a:solidFill>
                  <a:srgbClr val="666666"/>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Clr>
                <a:srgbClr val="20B6F0"/>
              </a:buClr>
              <a:buSzPct val="80000"/>
              <a:buFont typeface="Arial" panose="020B0604020202020204" pitchFamily="34" charset="0"/>
              <a:buChar char="²"/>
              <a:defRPr sz="3200">
                <a:solidFill>
                  <a:srgbClr val="666666"/>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Clr>
                <a:srgbClr val="20B6F0"/>
              </a:buClr>
              <a:buSzPct val="80000"/>
              <a:buFont typeface="Arial" panose="020B0604020202020204" pitchFamily="34" charset="0"/>
              <a:buChar char="²"/>
              <a:defRPr sz="3200">
                <a:solidFill>
                  <a:srgbClr val="666666"/>
                </a:solidFill>
                <a:latin typeface="Arial" panose="020B0604020202020204" pitchFamily="34" charset="0"/>
                <a:cs typeface="Arial" panose="020B0604020202020204" pitchFamily="34" charset="0"/>
              </a:defRPr>
            </a:lvl9pPr>
          </a:lstStyle>
          <a:p>
            <a:pPr defTabSz="457200" eaLnBrk="0" fontAlgn="base" hangingPunct="0">
              <a:spcBef>
                <a:spcPct val="0"/>
              </a:spcBef>
              <a:spcAft>
                <a:spcPct val="0"/>
              </a:spcAft>
              <a:buClrTx/>
              <a:buNone/>
              <a:defRPr/>
            </a:pPr>
            <a:r>
              <a:rPr lang="en-US" altLang="zh-CN" sz="2400" b="1" spc="300" dirty="0">
                <a:effectLst>
                  <a:outerShdw blurRad="38100" dist="38100" dir="2700000" algn="tl">
                    <a:srgbClr val="000000">
                      <a:alpha val="43137"/>
                    </a:srgbClr>
                  </a:outerShdw>
                </a:effectLst>
                <a:uFillTx/>
                <a:latin typeface="宋体" panose="02010600030101010101" pitchFamily="2" charset="-122"/>
                <a:ea typeface="宋体" panose="02010600030101010101" pitchFamily="2" charset="-122"/>
                <a:cs typeface="宋体" panose="02010600030101010101" pitchFamily="2" charset="-122"/>
                <a:sym typeface="+mn-ea"/>
              </a:rPr>
              <a:t>ESD  </a:t>
            </a:r>
            <a:r>
              <a:rPr lang="zh-CN" altLang="en-US" sz="2400" b="1" spc="300" dirty="0">
                <a:effectLst>
                  <a:outerShdw blurRad="38100" dist="38100" dir="2700000" algn="tl">
                    <a:srgbClr val="000000">
                      <a:alpha val="43137"/>
                    </a:srgbClr>
                  </a:outerShdw>
                </a:effectLst>
                <a:uFillTx/>
                <a:latin typeface="宋体" panose="02010600030101010101" pitchFamily="2" charset="-122"/>
                <a:ea typeface="宋体" panose="02010600030101010101" pitchFamily="2" charset="-122"/>
                <a:cs typeface="宋体" panose="02010600030101010101" pitchFamily="2" charset="-122"/>
                <a:sym typeface="+mn-ea"/>
              </a:rPr>
              <a:t>智能制造的隐形杀手</a:t>
            </a:r>
            <a:endParaRPr lang="zh-CN" altLang="en-US" sz="2400" b="1" dirty="0">
              <a:effectLst>
                <a:outerShdw blurRad="38100" dist="38100" dir="2700000" algn="tl">
                  <a:srgbClr val="000000">
                    <a:alpha val="43137"/>
                  </a:srgbClr>
                </a:outerShdw>
              </a:effectLst>
              <a:latin typeface="宋体" panose="02010600030101010101" pitchFamily="2" charset="-122"/>
              <a:ea typeface="宋体" panose="02010600030101010101" pitchFamily="2" charset="-122"/>
              <a:cs typeface="宋体" panose="02010600030101010101" pitchFamily="2" charset="-122"/>
            </a:endParaRPr>
          </a:p>
        </p:txBody>
      </p:sp>
      <p:cxnSp>
        <p:nvCxnSpPr>
          <p:cNvPr id="4" name="直接连接符 3"/>
          <p:cNvCxnSpPr/>
          <p:nvPr/>
        </p:nvCxnSpPr>
        <p:spPr bwMode="auto">
          <a:xfrm>
            <a:off x="1524000" y="1076325"/>
            <a:ext cx="9158288" cy="0"/>
          </a:xfrm>
          <a:prstGeom prst="line">
            <a:avLst/>
          </a:prstGeom>
          <a:ln>
            <a:headEnd type="none" w="med" len="med"/>
            <a:tailEnd type="none" w="med" len="med"/>
          </a:ln>
        </p:spPr>
        <p:style>
          <a:lnRef idx="3">
            <a:schemeClr val="accent1"/>
          </a:lnRef>
          <a:fillRef idx="0">
            <a:schemeClr val="accent1"/>
          </a:fillRef>
          <a:effectRef idx="2">
            <a:schemeClr val="accent1"/>
          </a:effectRef>
          <a:fontRef idx="minor">
            <a:schemeClr val="tx1"/>
          </a:fontRef>
        </p:style>
      </p:cxnSp>
      <p:sp>
        <p:nvSpPr>
          <p:cNvPr id="6" name="TextBox 1"/>
          <p:cNvSpPr txBox="1">
            <a:spLocks noChangeArrowheads="1"/>
          </p:cNvSpPr>
          <p:nvPr/>
        </p:nvSpPr>
        <p:spPr bwMode="auto">
          <a:xfrm>
            <a:off x="1524000" y="1316355"/>
            <a:ext cx="652526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zh-CN" altLang="en-US" sz="2400" b="1" dirty="0" smtClean="0">
                <a:latin typeface="宋体" panose="02010600030101010101" pitchFamily="2" charset="-122"/>
                <a:ea typeface="宋体" panose="02010600030101010101" pitchFamily="2" charset="-122"/>
                <a:cs typeface="宋体" panose="02010600030101010101" pitchFamily="2" charset="-122"/>
              </a:rPr>
              <a:t>二、</a:t>
            </a:r>
            <a:r>
              <a:rPr sz="2400" b="1" spc="200" dirty="0" smtClean="0">
                <a:solidFill>
                  <a:srgbClr val="000000"/>
                </a:solidFill>
                <a:uFillTx/>
                <a:latin typeface="宋体" panose="02010600030101010101" pitchFamily="2" charset="-122"/>
                <a:ea typeface="宋体" panose="02010600030101010101" pitchFamily="2" charset="-122"/>
                <a:cs typeface="宋体" panose="02010600030101010101" pitchFamily="2" charset="-122"/>
                <a:sym typeface="+mn-ea"/>
              </a:rPr>
              <a:t>您可能还不了解的ESD</a:t>
            </a:r>
            <a:r>
              <a:rPr lang="zh-CN" altLang="en-US" sz="2400" b="1" dirty="0" smtClean="0">
                <a:latin typeface="宋体" panose="02010600030101010101" pitchFamily="2" charset="-122"/>
                <a:ea typeface="宋体" panose="02010600030101010101" pitchFamily="2" charset="-122"/>
                <a:cs typeface="宋体" panose="02010600030101010101" pitchFamily="2" charset="-122"/>
              </a:rPr>
              <a:t>：</a:t>
            </a:r>
            <a:endParaRPr lang="zh-CN" altLang="en-US" sz="2400" b="1" dirty="0">
              <a:latin typeface="宋体" panose="02010600030101010101" pitchFamily="2" charset="-122"/>
              <a:ea typeface="宋体" panose="02010600030101010101" pitchFamily="2" charset="-122"/>
              <a:cs typeface="宋体" panose="02010600030101010101" pitchFamily="2" charset="-122"/>
            </a:endParaRPr>
          </a:p>
        </p:txBody>
      </p:sp>
      <p:sp>
        <p:nvSpPr>
          <p:cNvPr id="8195" name="文本框 3"/>
          <p:cNvSpPr txBox="1"/>
          <p:nvPr/>
        </p:nvSpPr>
        <p:spPr>
          <a:xfrm>
            <a:off x="2155825" y="1776730"/>
            <a:ext cx="8073390" cy="553085"/>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宋体" panose="02010600030101010101" pitchFamily="2" charset="-122"/>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宋体" panose="02010600030101010101" pitchFamily="2" charset="-122"/>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5pPr>
          </a:lstStyle>
          <a:p>
            <a:pPr marL="0" lvl="0" indent="0" eaLnBrk="1" hangingPunct="1">
              <a:lnSpc>
                <a:spcPct val="150000"/>
              </a:lnSpc>
              <a:spcBef>
                <a:spcPct val="0"/>
              </a:spcBef>
              <a:buNone/>
            </a:pPr>
            <a:r>
              <a:rPr lang="zh-CN" sz="2000" b="1" dirty="0">
                <a:latin typeface="宋体" panose="02010600030101010101" pitchFamily="2" charset="-122"/>
                <a:ea typeface="宋体" panose="02010600030101010101" pitchFamily="2" charset="-122"/>
              </a:rPr>
              <a:t>静电和静电放电的效应：</a:t>
            </a:r>
            <a:endParaRPr lang="zh-CN" sz="2000" b="1" dirty="0">
              <a:latin typeface="宋体" panose="02010600030101010101" pitchFamily="2" charset="-122"/>
              <a:ea typeface="宋体" panose="02010600030101010101" pitchFamily="2" charset="-122"/>
            </a:endParaRPr>
          </a:p>
        </p:txBody>
      </p:sp>
      <p:sp>
        <p:nvSpPr>
          <p:cNvPr id="15363" name="文本框 3"/>
          <p:cNvSpPr txBox="1"/>
          <p:nvPr/>
        </p:nvSpPr>
        <p:spPr>
          <a:xfrm>
            <a:off x="2175828" y="2471103"/>
            <a:ext cx="4032250" cy="36830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宋体" panose="02010600030101010101" pitchFamily="2" charset="-122"/>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宋体" panose="02010600030101010101" pitchFamily="2" charset="-122"/>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5pPr>
          </a:lstStyle>
          <a:p>
            <a:pPr marL="0" lvl="0" indent="0" eaLnBrk="1" hangingPunct="1">
              <a:spcBef>
                <a:spcPct val="0"/>
              </a:spcBef>
              <a:buNone/>
            </a:pPr>
            <a:r>
              <a:rPr lang="zh-CN" altLang="en-US" sz="1800" b="1" dirty="0">
                <a:latin typeface="宋体" panose="02010600030101010101" pitchFamily="2" charset="-122"/>
                <a:ea typeface="宋体" panose="02010600030101010101" pitchFamily="2" charset="-122"/>
                <a:sym typeface="+mn-ea"/>
              </a:rPr>
              <a:t>静电放电的热效应</a:t>
            </a:r>
            <a:r>
              <a:rPr lang="zh-CN" altLang="en-US" sz="1800" b="1" dirty="0">
                <a:latin typeface="宋体" panose="02010600030101010101" pitchFamily="2" charset="-122"/>
                <a:ea typeface="宋体" panose="02010600030101010101" pitchFamily="2" charset="-122"/>
              </a:rPr>
              <a:t>：</a:t>
            </a:r>
            <a:endParaRPr lang="zh-CN" altLang="en-US" sz="1800" b="1" dirty="0">
              <a:latin typeface="宋体" panose="02010600030101010101" pitchFamily="2" charset="-122"/>
              <a:ea typeface="宋体" panose="02010600030101010101" pitchFamily="2" charset="-122"/>
            </a:endParaRPr>
          </a:p>
        </p:txBody>
      </p:sp>
      <p:sp>
        <p:nvSpPr>
          <p:cNvPr id="15364" name="文本框 4"/>
          <p:cNvSpPr txBox="1"/>
          <p:nvPr/>
        </p:nvSpPr>
        <p:spPr>
          <a:xfrm>
            <a:off x="2212975" y="2839720"/>
            <a:ext cx="8016240" cy="2784475"/>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宋体" panose="02010600030101010101" pitchFamily="2" charset="-122"/>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宋体" panose="02010600030101010101" pitchFamily="2" charset="-122"/>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5pPr>
          </a:lstStyle>
          <a:p>
            <a:pPr marL="0" lvl="0" indent="0" eaLnBrk="1" hangingPunct="1">
              <a:lnSpc>
                <a:spcPts val="4200"/>
              </a:lnSpc>
              <a:spcBef>
                <a:spcPct val="0"/>
              </a:spcBef>
              <a:buNone/>
            </a:pPr>
            <a:r>
              <a:rPr lang="zh-CN" altLang="en-US" sz="1800" dirty="0">
                <a:latin typeface="宋体" panose="02010600030101010101" pitchFamily="2" charset="-122"/>
                <a:ea typeface="宋体" panose="02010600030101010101" pitchFamily="2" charset="-122"/>
                <a:sym typeface="+mn-ea"/>
              </a:rPr>
              <a:t>在微电子技术领域，静电放电过程是静电能量在十分之一微秒时间内通过器件电阻释放的，其平均功率可达几千瓦。如此大功率的短脉冲电流作用于器件上，足以在绝热情况下，使硅片上微区熔化，电流集中处使铝互连局部区域发生球化，甚至烧毁</a:t>
            </a:r>
            <a:r>
              <a:rPr lang="en-US" altLang="zh-CN" sz="1800" dirty="0">
                <a:latin typeface="宋体" panose="02010600030101010101" pitchFamily="2" charset="-122"/>
                <a:ea typeface="宋体" panose="02010600030101010101" pitchFamily="2" charset="-122"/>
                <a:sym typeface="+mn-ea"/>
              </a:rPr>
              <a:t>PN</a:t>
            </a:r>
            <a:r>
              <a:rPr lang="zh-CN" altLang="en-US" sz="1800" dirty="0">
                <a:latin typeface="宋体" panose="02010600030101010101" pitchFamily="2" charset="-122"/>
                <a:ea typeface="宋体" panose="02010600030101010101" pitchFamily="2" charset="-122"/>
                <a:sym typeface="+mn-ea"/>
              </a:rPr>
              <a:t>结和金属互连线，形成破坏性的</a:t>
            </a:r>
            <a:r>
              <a:rPr lang="en-US" altLang="zh-CN" sz="1800" dirty="0">
                <a:latin typeface="宋体" panose="02010600030101010101" pitchFamily="2" charset="-122"/>
                <a:ea typeface="宋体" panose="02010600030101010101" pitchFamily="2" charset="-122"/>
                <a:sym typeface="+mn-ea"/>
              </a:rPr>
              <a:t>"</a:t>
            </a:r>
            <a:r>
              <a:rPr lang="zh-CN" altLang="en-US" sz="1800" dirty="0">
                <a:latin typeface="宋体" panose="02010600030101010101" pitchFamily="2" charset="-122"/>
                <a:ea typeface="宋体" panose="02010600030101010101" pitchFamily="2" charset="-122"/>
                <a:sym typeface="+mn-ea"/>
              </a:rPr>
              <a:t>热电击穿</a:t>
            </a:r>
            <a:r>
              <a:rPr lang="en-US" altLang="zh-CN" sz="1800" dirty="0">
                <a:latin typeface="宋体" panose="02010600030101010101" pitchFamily="2" charset="-122"/>
                <a:ea typeface="宋体" panose="02010600030101010101" pitchFamily="2" charset="-122"/>
                <a:sym typeface="+mn-ea"/>
              </a:rPr>
              <a:t>"</a:t>
            </a:r>
            <a:r>
              <a:rPr lang="zh-CN" altLang="en-US" sz="1800" dirty="0">
                <a:latin typeface="宋体" panose="02010600030101010101" pitchFamily="2" charset="-122"/>
                <a:ea typeface="宋体" panose="02010600030101010101" pitchFamily="2" charset="-122"/>
                <a:sym typeface="+mn-ea"/>
              </a:rPr>
              <a:t>，导致电路损坏失效。</a:t>
            </a:r>
            <a:endParaRPr lang="zh-CN" altLang="en-US" sz="1800" dirty="0">
              <a:latin typeface="微软雅黑 Light" panose="020B0502040204020203" pitchFamily="34" charset="-122"/>
              <a:ea typeface="微软雅黑 Light" panose="020B0502040204020203" pitchFamily="34" charset="-122"/>
              <a:cs typeface="微软雅黑 Light" panose="020B0502040204020203" pitchFamily="34" charset="-122"/>
            </a:endParaRPr>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9"/>
          <p:cNvSpPr txBox="1">
            <a:spLocks noChangeArrowheads="1"/>
          </p:cNvSpPr>
          <p:nvPr/>
        </p:nvSpPr>
        <p:spPr bwMode="auto">
          <a:xfrm>
            <a:off x="4622801" y="6391276"/>
            <a:ext cx="543242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20B6F0"/>
              </a:buClr>
              <a:buFont typeface="Arial" panose="020B0604020202020204" pitchFamily="34" charset="0"/>
              <a:buChar char="•"/>
              <a:defRPr sz="3200">
                <a:solidFill>
                  <a:srgbClr val="666666"/>
                </a:solidFill>
                <a:latin typeface="Arial" panose="020B0604020202020204" pitchFamily="34" charset="0"/>
                <a:cs typeface="Arial" panose="020B0604020202020204" pitchFamily="34" charset="0"/>
              </a:defRPr>
            </a:lvl1pPr>
            <a:lvl2pPr marL="742950" indent="-285750">
              <a:spcBef>
                <a:spcPct val="20000"/>
              </a:spcBef>
              <a:buClr>
                <a:srgbClr val="20B6F0"/>
              </a:buClr>
              <a:buFont typeface="Arial" panose="020B0604020202020204" pitchFamily="34" charset="0"/>
              <a:buChar char="-"/>
              <a:defRPr sz="3200">
                <a:solidFill>
                  <a:srgbClr val="666666"/>
                </a:solidFill>
                <a:latin typeface="Arial" panose="020B0604020202020204" pitchFamily="34" charset="0"/>
                <a:cs typeface="Arial" panose="020B0604020202020204" pitchFamily="34" charset="0"/>
              </a:defRPr>
            </a:lvl2pPr>
            <a:lvl3pPr marL="1143000" indent="-228600">
              <a:spcBef>
                <a:spcPct val="20000"/>
              </a:spcBef>
              <a:buClr>
                <a:srgbClr val="20B6F0"/>
              </a:buClr>
              <a:buSzPct val="80000"/>
              <a:buFont typeface="Arial" panose="020B0604020202020204" pitchFamily="34" charset="0"/>
              <a:buChar char="§"/>
              <a:defRPr sz="3200">
                <a:solidFill>
                  <a:srgbClr val="666666"/>
                </a:solidFill>
                <a:latin typeface="Arial" panose="020B0604020202020204" pitchFamily="34" charset="0"/>
                <a:cs typeface="Arial" panose="020B0604020202020204" pitchFamily="34" charset="0"/>
              </a:defRPr>
            </a:lvl3pPr>
            <a:lvl4pPr marL="1600200" indent="-228600">
              <a:spcBef>
                <a:spcPct val="20000"/>
              </a:spcBef>
              <a:buClr>
                <a:srgbClr val="20B6F0"/>
              </a:buClr>
              <a:buSzPct val="80000"/>
              <a:buFont typeface="Arial" panose="020B0604020202020204" pitchFamily="34" charset="0"/>
              <a:buChar char="Ø"/>
              <a:defRPr sz="3200">
                <a:solidFill>
                  <a:srgbClr val="666666"/>
                </a:solidFill>
                <a:latin typeface="Arial" panose="020B0604020202020204" pitchFamily="34" charset="0"/>
                <a:cs typeface="Arial" panose="020B0604020202020204" pitchFamily="34" charset="0"/>
              </a:defRPr>
            </a:lvl4pPr>
            <a:lvl5pPr marL="2057400" indent="-228600">
              <a:spcBef>
                <a:spcPct val="20000"/>
              </a:spcBef>
              <a:buClr>
                <a:srgbClr val="20B6F0"/>
              </a:buClr>
              <a:buSzPct val="80000"/>
              <a:buFont typeface="Arial" panose="020B0604020202020204" pitchFamily="34" charset="0"/>
              <a:buChar char="²"/>
              <a:defRPr sz="3200">
                <a:solidFill>
                  <a:srgbClr val="666666"/>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Clr>
                <a:srgbClr val="20B6F0"/>
              </a:buClr>
              <a:buSzPct val="80000"/>
              <a:buFont typeface="Arial" panose="020B0604020202020204" pitchFamily="34" charset="0"/>
              <a:buChar char="²"/>
              <a:defRPr sz="3200">
                <a:solidFill>
                  <a:srgbClr val="666666"/>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Clr>
                <a:srgbClr val="20B6F0"/>
              </a:buClr>
              <a:buSzPct val="80000"/>
              <a:buFont typeface="Arial" panose="020B0604020202020204" pitchFamily="34" charset="0"/>
              <a:buChar char="²"/>
              <a:defRPr sz="3200">
                <a:solidFill>
                  <a:srgbClr val="666666"/>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Clr>
                <a:srgbClr val="20B6F0"/>
              </a:buClr>
              <a:buSzPct val="80000"/>
              <a:buFont typeface="Arial" panose="020B0604020202020204" pitchFamily="34" charset="0"/>
              <a:buChar char="²"/>
              <a:defRPr sz="3200">
                <a:solidFill>
                  <a:srgbClr val="666666"/>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Clr>
                <a:srgbClr val="20B6F0"/>
              </a:buClr>
              <a:buSzPct val="80000"/>
              <a:buFont typeface="Arial" panose="020B0604020202020204" pitchFamily="34" charset="0"/>
              <a:buChar char="²"/>
              <a:defRPr sz="3200">
                <a:solidFill>
                  <a:srgbClr val="666666"/>
                </a:solidFill>
                <a:latin typeface="Arial" panose="020B0604020202020204" pitchFamily="34" charset="0"/>
                <a:cs typeface="Arial" panose="020B0604020202020204" pitchFamily="34" charset="0"/>
              </a:defRPr>
            </a:lvl9pPr>
          </a:lstStyle>
          <a:p>
            <a:pPr defTabSz="457200" fontAlgn="base">
              <a:spcBef>
                <a:spcPct val="50000"/>
              </a:spcBef>
              <a:spcAft>
                <a:spcPct val="0"/>
              </a:spcAft>
              <a:buClrTx/>
              <a:buNone/>
            </a:pPr>
            <a:br>
              <a:rPr lang="en-US" altLang="zh-CN" sz="2000" b="1">
                <a:solidFill>
                  <a:srgbClr val="FFFFFF"/>
                </a:solidFill>
                <a:ea typeface="宋体" panose="02010600030101010101" pitchFamily="2" charset="-122"/>
              </a:rPr>
            </a:br>
            <a:endParaRPr lang="es-ES" altLang="en-US" sz="2000" b="1">
              <a:solidFill>
                <a:srgbClr val="FFFFFF"/>
              </a:solidFill>
            </a:endParaRPr>
          </a:p>
        </p:txBody>
      </p:sp>
      <p:sp>
        <p:nvSpPr>
          <p:cNvPr id="6148" name="Title 3"/>
          <p:cNvSpPr>
            <a:spLocks noChangeArrowheads="1"/>
          </p:cNvSpPr>
          <p:nvPr/>
        </p:nvSpPr>
        <p:spPr bwMode="auto">
          <a:xfrm>
            <a:off x="1661193" y="556725"/>
            <a:ext cx="8153400" cy="833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lr>
                <a:srgbClr val="20B6F0"/>
              </a:buClr>
              <a:buFont typeface="Arial" panose="020B0604020202020204" pitchFamily="34" charset="0"/>
              <a:buChar char="•"/>
              <a:defRPr sz="3200">
                <a:solidFill>
                  <a:srgbClr val="666666"/>
                </a:solidFill>
                <a:latin typeface="Arial" panose="020B0604020202020204" pitchFamily="34" charset="0"/>
                <a:cs typeface="Arial" panose="020B0604020202020204" pitchFamily="34" charset="0"/>
              </a:defRPr>
            </a:lvl1pPr>
            <a:lvl2pPr marL="742950" indent="-285750">
              <a:spcBef>
                <a:spcPct val="20000"/>
              </a:spcBef>
              <a:buClr>
                <a:srgbClr val="20B6F0"/>
              </a:buClr>
              <a:buFont typeface="Arial" panose="020B0604020202020204" pitchFamily="34" charset="0"/>
              <a:buChar char="-"/>
              <a:defRPr sz="3200">
                <a:solidFill>
                  <a:srgbClr val="666666"/>
                </a:solidFill>
                <a:latin typeface="Arial" panose="020B0604020202020204" pitchFamily="34" charset="0"/>
                <a:cs typeface="Arial" panose="020B0604020202020204" pitchFamily="34" charset="0"/>
              </a:defRPr>
            </a:lvl2pPr>
            <a:lvl3pPr marL="1143000" indent="-228600">
              <a:spcBef>
                <a:spcPct val="20000"/>
              </a:spcBef>
              <a:buClr>
                <a:srgbClr val="20B6F0"/>
              </a:buClr>
              <a:buSzPct val="80000"/>
              <a:buFont typeface="Arial" panose="020B0604020202020204" pitchFamily="34" charset="0"/>
              <a:buChar char="§"/>
              <a:defRPr sz="3200">
                <a:solidFill>
                  <a:srgbClr val="666666"/>
                </a:solidFill>
                <a:latin typeface="Arial" panose="020B0604020202020204" pitchFamily="34" charset="0"/>
                <a:cs typeface="Arial" panose="020B0604020202020204" pitchFamily="34" charset="0"/>
              </a:defRPr>
            </a:lvl3pPr>
            <a:lvl4pPr marL="1600200" indent="-228600">
              <a:spcBef>
                <a:spcPct val="20000"/>
              </a:spcBef>
              <a:buClr>
                <a:srgbClr val="20B6F0"/>
              </a:buClr>
              <a:buSzPct val="80000"/>
              <a:buFont typeface="Arial" panose="020B0604020202020204" pitchFamily="34" charset="0"/>
              <a:buChar char="Ø"/>
              <a:defRPr sz="3200">
                <a:solidFill>
                  <a:srgbClr val="666666"/>
                </a:solidFill>
                <a:latin typeface="Arial" panose="020B0604020202020204" pitchFamily="34" charset="0"/>
                <a:cs typeface="Arial" panose="020B0604020202020204" pitchFamily="34" charset="0"/>
              </a:defRPr>
            </a:lvl4pPr>
            <a:lvl5pPr marL="2057400" indent="-228600">
              <a:spcBef>
                <a:spcPct val="20000"/>
              </a:spcBef>
              <a:buClr>
                <a:srgbClr val="20B6F0"/>
              </a:buClr>
              <a:buSzPct val="80000"/>
              <a:buFont typeface="Arial" panose="020B0604020202020204" pitchFamily="34" charset="0"/>
              <a:buChar char="²"/>
              <a:defRPr sz="3200">
                <a:solidFill>
                  <a:srgbClr val="666666"/>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Clr>
                <a:srgbClr val="20B6F0"/>
              </a:buClr>
              <a:buSzPct val="80000"/>
              <a:buFont typeface="Arial" panose="020B0604020202020204" pitchFamily="34" charset="0"/>
              <a:buChar char="²"/>
              <a:defRPr sz="3200">
                <a:solidFill>
                  <a:srgbClr val="666666"/>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Clr>
                <a:srgbClr val="20B6F0"/>
              </a:buClr>
              <a:buSzPct val="80000"/>
              <a:buFont typeface="Arial" panose="020B0604020202020204" pitchFamily="34" charset="0"/>
              <a:buChar char="²"/>
              <a:defRPr sz="3200">
                <a:solidFill>
                  <a:srgbClr val="666666"/>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Clr>
                <a:srgbClr val="20B6F0"/>
              </a:buClr>
              <a:buSzPct val="80000"/>
              <a:buFont typeface="Arial" panose="020B0604020202020204" pitchFamily="34" charset="0"/>
              <a:buChar char="²"/>
              <a:defRPr sz="3200">
                <a:solidFill>
                  <a:srgbClr val="666666"/>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Clr>
                <a:srgbClr val="20B6F0"/>
              </a:buClr>
              <a:buSzPct val="80000"/>
              <a:buFont typeface="Arial" panose="020B0604020202020204" pitchFamily="34" charset="0"/>
              <a:buChar char="²"/>
              <a:defRPr sz="3200">
                <a:solidFill>
                  <a:srgbClr val="666666"/>
                </a:solidFill>
                <a:latin typeface="Arial" panose="020B0604020202020204" pitchFamily="34" charset="0"/>
                <a:cs typeface="Arial" panose="020B0604020202020204" pitchFamily="34" charset="0"/>
              </a:defRPr>
            </a:lvl9pPr>
          </a:lstStyle>
          <a:p>
            <a:pPr defTabSz="457200" eaLnBrk="0" fontAlgn="base" hangingPunct="0">
              <a:spcBef>
                <a:spcPct val="0"/>
              </a:spcBef>
              <a:spcAft>
                <a:spcPct val="0"/>
              </a:spcAft>
              <a:buClrTx/>
              <a:buNone/>
              <a:defRPr/>
            </a:pPr>
            <a:r>
              <a:rPr lang="en-US" altLang="zh-CN" sz="2400" b="1" spc="300" dirty="0">
                <a:effectLst>
                  <a:outerShdw blurRad="38100" dist="38100" dir="2700000" algn="tl">
                    <a:srgbClr val="000000">
                      <a:alpha val="43137"/>
                    </a:srgbClr>
                  </a:outerShdw>
                </a:effectLst>
                <a:uFillTx/>
                <a:latin typeface="宋体" panose="02010600030101010101" pitchFamily="2" charset="-122"/>
                <a:ea typeface="宋体" panose="02010600030101010101" pitchFamily="2" charset="-122"/>
                <a:cs typeface="宋体" panose="02010600030101010101" pitchFamily="2" charset="-122"/>
                <a:sym typeface="+mn-ea"/>
              </a:rPr>
              <a:t>ESD  </a:t>
            </a:r>
            <a:r>
              <a:rPr lang="zh-CN" altLang="en-US" sz="2400" b="1" spc="300" dirty="0">
                <a:effectLst>
                  <a:outerShdw blurRad="38100" dist="38100" dir="2700000" algn="tl">
                    <a:srgbClr val="000000">
                      <a:alpha val="43137"/>
                    </a:srgbClr>
                  </a:outerShdw>
                </a:effectLst>
                <a:uFillTx/>
                <a:latin typeface="宋体" panose="02010600030101010101" pitchFamily="2" charset="-122"/>
                <a:ea typeface="宋体" panose="02010600030101010101" pitchFamily="2" charset="-122"/>
                <a:cs typeface="宋体" panose="02010600030101010101" pitchFamily="2" charset="-122"/>
                <a:sym typeface="+mn-ea"/>
              </a:rPr>
              <a:t>智能制造的隐形杀手</a:t>
            </a:r>
            <a:endParaRPr lang="zh-CN" altLang="en-US" sz="2400" b="1" dirty="0">
              <a:effectLst>
                <a:outerShdw blurRad="38100" dist="38100" dir="2700000" algn="tl">
                  <a:srgbClr val="000000">
                    <a:alpha val="43137"/>
                  </a:srgbClr>
                </a:outerShdw>
              </a:effectLst>
              <a:latin typeface="宋体" panose="02010600030101010101" pitchFamily="2" charset="-122"/>
              <a:ea typeface="宋体" panose="02010600030101010101" pitchFamily="2" charset="-122"/>
              <a:cs typeface="宋体" panose="02010600030101010101" pitchFamily="2" charset="-122"/>
            </a:endParaRPr>
          </a:p>
        </p:txBody>
      </p:sp>
      <p:cxnSp>
        <p:nvCxnSpPr>
          <p:cNvPr id="4" name="直接连接符 3"/>
          <p:cNvCxnSpPr/>
          <p:nvPr/>
        </p:nvCxnSpPr>
        <p:spPr bwMode="auto">
          <a:xfrm>
            <a:off x="1524000" y="1076325"/>
            <a:ext cx="9158288" cy="0"/>
          </a:xfrm>
          <a:prstGeom prst="line">
            <a:avLst/>
          </a:prstGeom>
          <a:ln>
            <a:headEnd type="none" w="med" len="med"/>
            <a:tailEnd type="none" w="med" len="med"/>
          </a:ln>
        </p:spPr>
        <p:style>
          <a:lnRef idx="3">
            <a:schemeClr val="accent1"/>
          </a:lnRef>
          <a:fillRef idx="0">
            <a:schemeClr val="accent1"/>
          </a:fillRef>
          <a:effectRef idx="2">
            <a:schemeClr val="accent1"/>
          </a:effectRef>
          <a:fontRef idx="minor">
            <a:schemeClr val="tx1"/>
          </a:fontRef>
        </p:style>
      </p:cxnSp>
      <p:sp>
        <p:nvSpPr>
          <p:cNvPr id="6" name="TextBox 1"/>
          <p:cNvSpPr txBox="1">
            <a:spLocks noChangeArrowheads="1"/>
          </p:cNvSpPr>
          <p:nvPr/>
        </p:nvSpPr>
        <p:spPr bwMode="auto">
          <a:xfrm>
            <a:off x="1524000" y="1316355"/>
            <a:ext cx="557784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zh-CN" altLang="en-US" sz="2400" b="1" dirty="0" smtClean="0">
                <a:latin typeface="宋体" panose="02010600030101010101" pitchFamily="2" charset="-122"/>
                <a:ea typeface="宋体" panose="02010600030101010101" pitchFamily="2" charset="-122"/>
                <a:cs typeface="宋体" panose="02010600030101010101" pitchFamily="2" charset="-122"/>
              </a:rPr>
              <a:t>二、</a:t>
            </a:r>
            <a:r>
              <a:rPr sz="2400" b="1" spc="200" dirty="0" smtClean="0">
                <a:solidFill>
                  <a:srgbClr val="000000"/>
                </a:solidFill>
                <a:uFillTx/>
                <a:latin typeface="宋体" panose="02010600030101010101" pitchFamily="2" charset="-122"/>
                <a:ea typeface="宋体" panose="02010600030101010101" pitchFamily="2" charset="-122"/>
                <a:cs typeface="宋体" panose="02010600030101010101" pitchFamily="2" charset="-122"/>
                <a:sym typeface="+mn-ea"/>
              </a:rPr>
              <a:t>您可能还不了解的ESD</a:t>
            </a:r>
            <a:r>
              <a:rPr lang="zh-CN" altLang="en-US" sz="2400" b="1" dirty="0" smtClean="0">
                <a:latin typeface="宋体" panose="02010600030101010101" pitchFamily="2" charset="-122"/>
                <a:ea typeface="宋体" panose="02010600030101010101" pitchFamily="2" charset="-122"/>
                <a:cs typeface="宋体" panose="02010600030101010101" pitchFamily="2" charset="-122"/>
              </a:rPr>
              <a:t>：</a:t>
            </a:r>
            <a:endParaRPr lang="zh-CN" altLang="en-US" sz="2400" b="1" dirty="0">
              <a:latin typeface="宋体" panose="02010600030101010101" pitchFamily="2" charset="-122"/>
              <a:ea typeface="宋体" panose="02010600030101010101" pitchFamily="2" charset="-122"/>
              <a:cs typeface="宋体" panose="02010600030101010101" pitchFamily="2" charset="-122"/>
            </a:endParaRPr>
          </a:p>
        </p:txBody>
      </p:sp>
      <p:sp>
        <p:nvSpPr>
          <p:cNvPr id="8195" name="文本框 3"/>
          <p:cNvSpPr txBox="1"/>
          <p:nvPr/>
        </p:nvSpPr>
        <p:spPr>
          <a:xfrm>
            <a:off x="2155825" y="1776730"/>
            <a:ext cx="8073390" cy="553085"/>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宋体" panose="02010600030101010101" pitchFamily="2" charset="-122"/>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宋体" panose="02010600030101010101" pitchFamily="2" charset="-122"/>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5pPr>
          </a:lstStyle>
          <a:p>
            <a:pPr marL="0" lvl="0" indent="0" eaLnBrk="1" hangingPunct="1">
              <a:lnSpc>
                <a:spcPct val="150000"/>
              </a:lnSpc>
              <a:spcBef>
                <a:spcPct val="0"/>
              </a:spcBef>
              <a:buNone/>
            </a:pPr>
            <a:r>
              <a:rPr lang="zh-CN" sz="2000" b="1" dirty="0">
                <a:latin typeface="宋体" panose="02010600030101010101" pitchFamily="2" charset="-122"/>
                <a:ea typeface="宋体" panose="02010600030101010101" pitchFamily="2" charset="-122"/>
              </a:rPr>
              <a:t>静电和静电放电的效应：</a:t>
            </a:r>
            <a:endParaRPr lang="zh-CN" sz="2000" b="1" dirty="0">
              <a:latin typeface="宋体" panose="02010600030101010101" pitchFamily="2" charset="-122"/>
              <a:ea typeface="宋体" panose="02010600030101010101" pitchFamily="2" charset="-122"/>
            </a:endParaRPr>
          </a:p>
        </p:txBody>
      </p:sp>
      <p:sp>
        <p:nvSpPr>
          <p:cNvPr id="15363" name="文本框 3"/>
          <p:cNvSpPr txBox="1"/>
          <p:nvPr/>
        </p:nvSpPr>
        <p:spPr>
          <a:xfrm>
            <a:off x="2175828" y="2471103"/>
            <a:ext cx="4032250" cy="36830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宋体" panose="02010600030101010101" pitchFamily="2" charset="-122"/>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宋体" panose="02010600030101010101" pitchFamily="2" charset="-122"/>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5pPr>
          </a:lstStyle>
          <a:p>
            <a:pPr marL="0" lvl="0" indent="0" eaLnBrk="1" hangingPunct="1">
              <a:spcBef>
                <a:spcPct val="0"/>
              </a:spcBef>
              <a:buNone/>
            </a:pPr>
            <a:r>
              <a:rPr lang="zh-CN" altLang="en-US" sz="1800" b="1" dirty="0">
                <a:latin typeface="宋体" panose="02010600030101010101" pitchFamily="2" charset="-122"/>
                <a:ea typeface="宋体" panose="02010600030101010101" pitchFamily="2" charset="-122"/>
                <a:sym typeface="+mn-ea"/>
              </a:rPr>
              <a:t>静电的强电场效应</a:t>
            </a:r>
            <a:r>
              <a:rPr lang="zh-CN" altLang="en-US" sz="1800" b="1" dirty="0">
                <a:latin typeface="宋体" panose="02010600030101010101" pitchFamily="2" charset="-122"/>
                <a:ea typeface="宋体" panose="02010600030101010101" pitchFamily="2" charset="-122"/>
              </a:rPr>
              <a:t>：</a:t>
            </a:r>
            <a:endParaRPr lang="zh-CN" altLang="en-US" sz="1800" b="1" dirty="0">
              <a:latin typeface="宋体" panose="02010600030101010101" pitchFamily="2" charset="-122"/>
              <a:ea typeface="宋体" panose="02010600030101010101" pitchFamily="2" charset="-122"/>
            </a:endParaRPr>
          </a:p>
        </p:txBody>
      </p:sp>
      <p:sp>
        <p:nvSpPr>
          <p:cNvPr id="15364" name="文本框 4"/>
          <p:cNvSpPr txBox="1"/>
          <p:nvPr/>
        </p:nvSpPr>
        <p:spPr>
          <a:xfrm>
            <a:off x="2212975" y="2839720"/>
            <a:ext cx="8016240" cy="2245360"/>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宋体" panose="02010600030101010101" pitchFamily="2" charset="-122"/>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宋体" panose="02010600030101010101" pitchFamily="2" charset="-122"/>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5pPr>
          </a:lstStyle>
          <a:p>
            <a:pPr marL="0" lvl="0" indent="0" eaLnBrk="1" hangingPunct="1">
              <a:lnSpc>
                <a:spcPts val="4200"/>
              </a:lnSpc>
              <a:spcBef>
                <a:spcPct val="0"/>
              </a:spcBef>
              <a:buNone/>
            </a:pPr>
            <a:r>
              <a:rPr lang="zh-CN" altLang="en-US" sz="1800" dirty="0">
                <a:latin typeface="宋体" panose="02010600030101010101" pitchFamily="2" charset="-122"/>
                <a:ea typeface="宋体" panose="02010600030101010101" pitchFamily="2" charset="-122"/>
                <a:sym typeface="+mn-ea"/>
              </a:rPr>
              <a:t>静电荷在物体上的积累往往使物体对地具有高电压，在附近形成强电场。可以使</a:t>
            </a:r>
            <a:r>
              <a:rPr lang="en-US" altLang="zh-CN" sz="1800" dirty="0">
                <a:latin typeface="宋体" panose="02010600030101010101" pitchFamily="2" charset="-122"/>
                <a:ea typeface="宋体" panose="02010600030101010101" pitchFamily="2" charset="-122"/>
                <a:sym typeface="+mn-ea"/>
              </a:rPr>
              <a:t>MOS</a:t>
            </a:r>
            <a:r>
              <a:rPr lang="zh-CN" altLang="en-US" sz="1800" dirty="0">
                <a:latin typeface="宋体" panose="02010600030101010101" pitchFamily="2" charset="-122"/>
                <a:ea typeface="宋体" panose="02010600030101010101" pitchFamily="2" charset="-122"/>
                <a:sym typeface="+mn-ea"/>
              </a:rPr>
              <a:t>场效应器件的栅氧化层击穿或金属化线间介质击穿，造成器件及电路失效。</a:t>
            </a:r>
            <a:endParaRPr lang="zh-CN" altLang="en-US" sz="1800" dirty="0">
              <a:latin typeface="宋体" panose="02010600030101010101" pitchFamily="2" charset="-122"/>
              <a:ea typeface="宋体" panose="02010600030101010101" pitchFamily="2" charset="-122"/>
            </a:endParaRPr>
          </a:p>
          <a:p>
            <a:pPr marL="0" lvl="0" indent="0" eaLnBrk="1" hangingPunct="1">
              <a:lnSpc>
                <a:spcPts val="4200"/>
              </a:lnSpc>
              <a:spcBef>
                <a:spcPct val="0"/>
              </a:spcBef>
              <a:buNone/>
            </a:pPr>
            <a:endParaRPr lang="zh-CN" altLang="en-US" sz="1800" dirty="0">
              <a:latin typeface="微软雅黑 Light" panose="020B0502040204020203" pitchFamily="34" charset="-122"/>
              <a:ea typeface="微软雅黑 Light" panose="020B0502040204020203" pitchFamily="34" charset="-122"/>
              <a:cs typeface="微软雅黑 Light" panose="020B0502040204020203" pitchFamily="34" charset="-122"/>
            </a:endParaRPr>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9"/>
          <p:cNvSpPr txBox="1">
            <a:spLocks noChangeArrowheads="1"/>
          </p:cNvSpPr>
          <p:nvPr/>
        </p:nvSpPr>
        <p:spPr bwMode="auto">
          <a:xfrm>
            <a:off x="4622801" y="6391276"/>
            <a:ext cx="543242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20B6F0"/>
              </a:buClr>
              <a:buFont typeface="Arial" panose="020B0604020202020204" pitchFamily="34" charset="0"/>
              <a:buChar char="•"/>
              <a:defRPr sz="3200">
                <a:solidFill>
                  <a:srgbClr val="666666"/>
                </a:solidFill>
                <a:latin typeface="Arial" panose="020B0604020202020204" pitchFamily="34" charset="0"/>
                <a:cs typeface="Arial" panose="020B0604020202020204" pitchFamily="34" charset="0"/>
              </a:defRPr>
            </a:lvl1pPr>
            <a:lvl2pPr marL="742950" indent="-285750">
              <a:spcBef>
                <a:spcPct val="20000"/>
              </a:spcBef>
              <a:buClr>
                <a:srgbClr val="20B6F0"/>
              </a:buClr>
              <a:buFont typeface="Arial" panose="020B0604020202020204" pitchFamily="34" charset="0"/>
              <a:buChar char="-"/>
              <a:defRPr sz="3200">
                <a:solidFill>
                  <a:srgbClr val="666666"/>
                </a:solidFill>
                <a:latin typeface="Arial" panose="020B0604020202020204" pitchFamily="34" charset="0"/>
                <a:cs typeface="Arial" panose="020B0604020202020204" pitchFamily="34" charset="0"/>
              </a:defRPr>
            </a:lvl2pPr>
            <a:lvl3pPr marL="1143000" indent="-228600">
              <a:spcBef>
                <a:spcPct val="20000"/>
              </a:spcBef>
              <a:buClr>
                <a:srgbClr val="20B6F0"/>
              </a:buClr>
              <a:buSzPct val="80000"/>
              <a:buFont typeface="Arial" panose="020B0604020202020204" pitchFamily="34" charset="0"/>
              <a:buChar char="§"/>
              <a:defRPr sz="3200">
                <a:solidFill>
                  <a:srgbClr val="666666"/>
                </a:solidFill>
                <a:latin typeface="Arial" panose="020B0604020202020204" pitchFamily="34" charset="0"/>
                <a:cs typeface="Arial" panose="020B0604020202020204" pitchFamily="34" charset="0"/>
              </a:defRPr>
            </a:lvl3pPr>
            <a:lvl4pPr marL="1600200" indent="-228600">
              <a:spcBef>
                <a:spcPct val="20000"/>
              </a:spcBef>
              <a:buClr>
                <a:srgbClr val="20B6F0"/>
              </a:buClr>
              <a:buSzPct val="80000"/>
              <a:buFont typeface="Arial" panose="020B0604020202020204" pitchFamily="34" charset="0"/>
              <a:buChar char="Ø"/>
              <a:defRPr sz="3200">
                <a:solidFill>
                  <a:srgbClr val="666666"/>
                </a:solidFill>
                <a:latin typeface="Arial" panose="020B0604020202020204" pitchFamily="34" charset="0"/>
                <a:cs typeface="Arial" panose="020B0604020202020204" pitchFamily="34" charset="0"/>
              </a:defRPr>
            </a:lvl4pPr>
            <a:lvl5pPr marL="2057400" indent="-228600">
              <a:spcBef>
                <a:spcPct val="20000"/>
              </a:spcBef>
              <a:buClr>
                <a:srgbClr val="20B6F0"/>
              </a:buClr>
              <a:buSzPct val="80000"/>
              <a:buFont typeface="Arial" panose="020B0604020202020204" pitchFamily="34" charset="0"/>
              <a:buChar char="²"/>
              <a:defRPr sz="3200">
                <a:solidFill>
                  <a:srgbClr val="666666"/>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Clr>
                <a:srgbClr val="20B6F0"/>
              </a:buClr>
              <a:buSzPct val="80000"/>
              <a:buFont typeface="Arial" panose="020B0604020202020204" pitchFamily="34" charset="0"/>
              <a:buChar char="²"/>
              <a:defRPr sz="3200">
                <a:solidFill>
                  <a:srgbClr val="666666"/>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Clr>
                <a:srgbClr val="20B6F0"/>
              </a:buClr>
              <a:buSzPct val="80000"/>
              <a:buFont typeface="Arial" panose="020B0604020202020204" pitchFamily="34" charset="0"/>
              <a:buChar char="²"/>
              <a:defRPr sz="3200">
                <a:solidFill>
                  <a:srgbClr val="666666"/>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Clr>
                <a:srgbClr val="20B6F0"/>
              </a:buClr>
              <a:buSzPct val="80000"/>
              <a:buFont typeface="Arial" panose="020B0604020202020204" pitchFamily="34" charset="0"/>
              <a:buChar char="²"/>
              <a:defRPr sz="3200">
                <a:solidFill>
                  <a:srgbClr val="666666"/>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Clr>
                <a:srgbClr val="20B6F0"/>
              </a:buClr>
              <a:buSzPct val="80000"/>
              <a:buFont typeface="Arial" panose="020B0604020202020204" pitchFamily="34" charset="0"/>
              <a:buChar char="²"/>
              <a:defRPr sz="3200">
                <a:solidFill>
                  <a:srgbClr val="666666"/>
                </a:solidFill>
                <a:latin typeface="Arial" panose="020B0604020202020204" pitchFamily="34" charset="0"/>
                <a:cs typeface="Arial" panose="020B0604020202020204" pitchFamily="34" charset="0"/>
              </a:defRPr>
            </a:lvl9pPr>
          </a:lstStyle>
          <a:p>
            <a:pPr defTabSz="457200" fontAlgn="base">
              <a:spcBef>
                <a:spcPct val="50000"/>
              </a:spcBef>
              <a:spcAft>
                <a:spcPct val="0"/>
              </a:spcAft>
              <a:buClrTx/>
              <a:buNone/>
            </a:pPr>
            <a:br>
              <a:rPr lang="en-US" altLang="zh-CN" sz="2000" b="1">
                <a:solidFill>
                  <a:srgbClr val="FFFFFF"/>
                </a:solidFill>
                <a:ea typeface="宋体" panose="02010600030101010101" pitchFamily="2" charset="-122"/>
              </a:rPr>
            </a:br>
            <a:endParaRPr lang="es-ES" altLang="en-US" sz="2000" b="1">
              <a:solidFill>
                <a:srgbClr val="FFFFFF"/>
              </a:solidFill>
            </a:endParaRPr>
          </a:p>
        </p:txBody>
      </p:sp>
      <p:sp>
        <p:nvSpPr>
          <p:cNvPr id="6148" name="Title 3"/>
          <p:cNvSpPr>
            <a:spLocks noChangeArrowheads="1"/>
          </p:cNvSpPr>
          <p:nvPr/>
        </p:nvSpPr>
        <p:spPr bwMode="auto">
          <a:xfrm>
            <a:off x="1661193" y="556725"/>
            <a:ext cx="8153400" cy="833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lr>
                <a:srgbClr val="20B6F0"/>
              </a:buClr>
              <a:buFont typeface="Arial" panose="020B0604020202020204" pitchFamily="34" charset="0"/>
              <a:buChar char="•"/>
              <a:defRPr sz="3200">
                <a:solidFill>
                  <a:srgbClr val="666666"/>
                </a:solidFill>
                <a:latin typeface="Arial" panose="020B0604020202020204" pitchFamily="34" charset="0"/>
                <a:cs typeface="Arial" panose="020B0604020202020204" pitchFamily="34" charset="0"/>
              </a:defRPr>
            </a:lvl1pPr>
            <a:lvl2pPr marL="742950" indent="-285750">
              <a:spcBef>
                <a:spcPct val="20000"/>
              </a:spcBef>
              <a:buClr>
                <a:srgbClr val="20B6F0"/>
              </a:buClr>
              <a:buFont typeface="Arial" panose="020B0604020202020204" pitchFamily="34" charset="0"/>
              <a:buChar char="-"/>
              <a:defRPr sz="3200">
                <a:solidFill>
                  <a:srgbClr val="666666"/>
                </a:solidFill>
                <a:latin typeface="Arial" panose="020B0604020202020204" pitchFamily="34" charset="0"/>
                <a:cs typeface="Arial" panose="020B0604020202020204" pitchFamily="34" charset="0"/>
              </a:defRPr>
            </a:lvl2pPr>
            <a:lvl3pPr marL="1143000" indent="-228600">
              <a:spcBef>
                <a:spcPct val="20000"/>
              </a:spcBef>
              <a:buClr>
                <a:srgbClr val="20B6F0"/>
              </a:buClr>
              <a:buSzPct val="80000"/>
              <a:buFont typeface="Arial" panose="020B0604020202020204" pitchFamily="34" charset="0"/>
              <a:buChar char="§"/>
              <a:defRPr sz="3200">
                <a:solidFill>
                  <a:srgbClr val="666666"/>
                </a:solidFill>
                <a:latin typeface="Arial" panose="020B0604020202020204" pitchFamily="34" charset="0"/>
                <a:cs typeface="Arial" panose="020B0604020202020204" pitchFamily="34" charset="0"/>
              </a:defRPr>
            </a:lvl3pPr>
            <a:lvl4pPr marL="1600200" indent="-228600">
              <a:spcBef>
                <a:spcPct val="20000"/>
              </a:spcBef>
              <a:buClr>
                <a:srgbClr val="20B6F0"/>
              </a:buClr>
              <a:buSzPct val="80000"/>
              <a:buFont typeface="Arial" panose="020B0604020202020204" pitchFamily="34" charset="0"/>
              <a:buChar char="Ø"/>
              <a:defRPr sz="3200">
                <a:solidFill>
                  <a:srgbClr val="666666"/>
                </a:solidFill>
                <a:latin typeface="Arial" panose="020B0604020202020204" pitchFamily="34" charset="0"/>
                <a:cs typeface="Arial" panose="020B0604020202020204" pitchFamily="34" charset="0"/>
              </a:defRPr>
            </a:lvl4pPr>
            <a:lvl5pPr marL="2057400" indent="-228600">
              <a:spcBef>
                <a:spcPct val="20000"/>
              </a:spcBef>
              <a:buClr>
                <a:srgbClr val="20B6F0"/>
              </a:buClr>
              <a:buSzPct val="80000"/>
              <a:buFont typeface="Arial" panose="020B0604020202020204" pitchFamily="34" charset="0"/>
              <a:buChar char="²"/>
              <a:defRPr sz="3200">
                <a:solidFill>
                  <a:srgbClr val="666666"/>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Clr>
                <a:srgbClr val="20B6F0"/>
              </a:buClr>
              <a:buSzPct val="80000"/>
              <a:buFont typeface="Arial" panose="020B0604020202020204" pitchFamily="34" charset="0"/>
              <a:buChar char="²"/>
              <a:defRPr sz="3200">
                <a:solidFill>
                  <a:srgbClr val="666666"/>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Clr>
                <a:srgbClr val="20B6F0"/>
              </a:buClr>
              <a:buSzPct val="80000"/>
              <a:buFont typeface="Arial" panose="020B0604020202020204" pitchFamily="34" charset="0"/>
              <a:buChar char="²"/>
              <a:defRPr sz="3200">
                <a:solidFill>
                  <a:srgbClr val="666666"/>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Clr>
                <a:srgbClr val="20B6F0"/>
              </a:buClr>
              <a:buSzPct val="80000"/>
              <a:buFont typeface="Arial" panose="020B0604020202020204" pitchFamily="34" charset="0"/>
              <a:buChar char="²"/>
              <a:defRPr sz="3200">
                <a:solidFill>
                  <a:srgbClr val="666666"/>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Clr>
                <a:srgbClr val="20B6F0"/>
              </a:buClr>
              <a:buSzPct val="80000"/>
              <a:buFont typeface="Arial" panose="020B0604020202020204" pitchFamily="34" charset="0"/>
              <a:buChar char="²"/>
              <a:defRPr sz="3200">
                <a:solidFill>
                  <a:srgbClr val="666666"/>
                </a:solidFill>
                <a:latin typeface="Arial" panose="020B0604020202020204" pitchFamily="34" charset="0"/>
                <a:cs typeface="Arial" panose="020B0604020202020204" pitchFamily="34" charset="0"/>
              </a:defRPr>
            </a:lvl9pPr>
          </a:lstStyle>
          <a:p>
            <a:pPr defTabSz="457200" eaLnBrk="0" fontAlgn="base" hangingPunct="0">
              <a:spcBef>
                <a:spcPct val="0"/>
              </a:spcBef>
              <a:spcAft>
                <a:spcPct val="0"/>
              </a:spcAft>
              <a:buClrTx/>
              <a:buNone/>
              <a:defRPr/>
            </a:pPr>
            <a:r>
              <a:rPr lang="en-US" altLang="zh-CN" sz="2400" b="1" spc="300" dirty="0">
                <a:effectLst>
                  <a:outerShdw blurRad="38100" dist="38100" dir="2700000" algn="tl">
                    <a:srgbClr val="000000">
                      <a:alpha val="43137"/>
                    </a:srgbClr>
                  </a:outerShdw>
                </a:effectLst>
                <a:uFillTx/>
                <a:latin typeface="宋体" panose="02010600030101010101" pitchFamily="2" charset="-122"/>
                <a:ea typeface="宋体" panose="02010600030101010101" pitchFamily="2" charset="-122"/>
                <a:cs typeface="宋体" panose="02010600030101010101" pitchFamily="2" charset="-122"/>
                <a:sym typeface="+mn-ea"/>
              </a:rPr>
              <a:t>ESD  </a:t>
            </a:r>
            <a:r>
              <a:rPr lang="zh-CN" altLang="en-US" sz="2400" b="1" spc="300" dirty="0">
                <a:effectLst>
                  <a:outerShdw blurRad="38100" dist="38100" dir="2700000" algn="tl">
                    <a:srgbClr val="000000">
                      <a:alpha val="43137"/>
                    </a:srgbClr>
                  </a:outerShdw>
                </a:effectLst>
                <a:uFillTx/>
                <a:latin typeface="宋体" panose="02010600030101010101" pitchFamily="2" charset="-122"/>
                <a:ea typeface="宋体" panose="02010600030101010101" pitchFamily="2" charset="-122"/>
                <a:cs typeface="宋体" panose="02010600030101010101" pitchFamily="2" charset="-122"/>
                <a:sym typeface="+mn-ea"/>
              </a:rPr>
              <a:t>智能制造的隐形杀手</a:t>
            </a:r>
            <a:endParaRPr lang="zh-CN" altLang="en-US" sz="2400" b="1" dirty="0">
              <a:effectLst>
                <a:outerShdw blurRad="38100" dist="38100" dir="2700000" algn="tl">
                  <a:srgbClr val="000000">
                    <a:alpha val="43137"/>
                  </a:srgbClr>
                </a:outerShdw>
              </a:effectLst>
              <a:latin typeface="宋体" panose="02010600030101010101" pitchFamily="2" charset="-122"/>
              <a:ea typeface="宋体" panose="02010600030101010101" pitchFamily="2" charset="-122"/>
              <a:cs typeface="宋体" panose="02010600030101010101" pitchFamily="2" charset="-122"/>
            </a:endParaRPr>
          </a:p>
        </p:txBody>
      </p:sp>
      <p:cxnSp>
        <p:nvCxnSpPr>
          <p:cNvPr id="4" name="直接连接符 3"/>
          <p:cNvCxnSpPr/>
          <p:nvPr/>
        </p:nvCxnSpPr>
        <p:spPr bwMode="auto">
          <a:xfrm>
            <a:off x="1524000" y="1076325"/>
            <a:ext cx="9158288" cy="0"/>
          </a:xfrm>
          <a:prstGeom prst="line">
            <a:avLst/>
          </a:prstGeom>
          <a:ln>
            <a:headEnd type="none" w="med" len="med"/>
            <a:tailEnd type="none" w="med" len="med"/>
          </a:ln>
        </p:spPr>
        <p:style>
          <a:lnRef idx="3">
            <a:schemeClr val="accent1"/>
          </a:lnRef>
          <a:fillRef idx="0">
            <a:schemeClr val="accent1"/>
          </a:fillRef>
          <a:effectRef idx="2">
            <a:schemeClr val="accent1"/>
          </a:effectRef>
          <a:fontRef idx="minor">
            <a:schemeClr val="tx1"/>
          </a:fontRef>
        </p:style>
      </p:cxnSp>
      <p:sp>
        <p:nvSpPr>
          <p:cNvPr id="6" name="TextBox 1"/>
          <p:cNvSpPr txBox="1">
            <a:spLocks noChangeArrowheads="1"/>
          </p:cNvSpPr>
          <p:nvPr/>
        </p:nvSpPr>
        <p:spPr bwMode="auto">
          <a:xfrm>
            <a:off x="1566545" y="1316355"/>
            <a:ext cx="56642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zh-CN" altLang="en-US" sz="2400" b="1" dirty="0" smtClean="0">
                <a:latin typeface="宋体" panose="02010600030101010101" pitchFamily="2" charset="-122"/>
                <a:ea typeface="宋体" panose="02010600030101010101" pitchFamily="2" charset="-122"/>
                <a:cs typeface="宋体" panose="02010600030101010101" pitchFamily="2" charset="-122"/>
              </a:rPr>
              <a:t>二、</a:t>
            </a:r>
            <a:r>
              <a:rPr sz="2400" b="1" spc="200" dirty="0" smtClean="0">
                <a:solidFill>
                  <a:srgbClr val="000000"/>
                </a:solidFill>
                <a:uFillTx/>
                <a:latin typeface="宋体" panose="02010600030101010101" pitchFamily="2" charset="-122"/>
                <a:ea typeface="宋体" panose="02010600030101010101" pitchFamily="2" charset="-122"/>
                <a:cs typeface="宋体" panose="02010600030101010101" pitchFamily="2" charset="-122"/>
                <a:sym typeface="+mn-ea"/>
              </a:rPr>
              <a:t>您可能还不了解的ESD</a:t>
            </a:r>
            <a:r>
              <a:rPr lang="zh-CN" altLang="en-US" sz="2400" b="1" dirty="0" smtClean="0">
                <a:latin typeface="宋体" panose="02010600030101010101" pitchFamily="2" charset="-122"/>
                <a:ea typeface="宋体" panose="02010600030101010101" pitchFamily="2" charset="-122"/>
                <a:cs typeface="宋体" panose="02010600030101010101" pitchFamily="2" charset="-122"/>
              </a:rPr>
              <a:t>：</a:t>
            </a:r>
            <a:endParaRPr lang="zh-CN" altLang="en-US" sz="2400" b="1" dirty="0">
              <a:latin typeface="宋体" panose="02010600030101010101" pitchFamily="2" charset="-122"/>
              <a:ea typeface="宋体" panose="02010600030101010101" pitchFamily="2" charset="-122"/>
              <a:cs typeface="宋体" panose="02010600030101010101" pitchFamily="2" charset="-122"/>
            </a:endParaRPr>
          </a:p>
        </p:txBody>
      </p:sp>
      <p:sp>
        <p:nvSpPr>
          <p:cNvPr id="8195" name="文本框 3"/>
          <p:cNvSpPr txBox="1"/>
          <p:nvPr/>
        </p:nvSpPr>
        <p:spPr>
          <a:xfrm>
            <a:off x="2155825" y="1776730"/>
            <a:ext cx="8073390" cy="553085"/>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宋体" panose="02010600030101010101" pitchFamily="2" charset="-122"/>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宋体" panose="02010600030101010101" pitchFamily="2" charset="-122"/>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5pPr>
          </a:lstStyle>
          <a:p>
            <a:pPr marL="0" lvl="0" indent="0" eaLnBrk="1" hangingPunct="1">
              <a:lnSpc>
                <a:spcPct val="150000"/>
              </a:lnSpc>
              <a:spcBef>
                <a:spcPct val="0"/>
              </a:spcBef>
              <a:buNone/>
            </a:pPr>
            <a:r>
              <a:rPr lang="zh-CN" sz="2000" b="1" dirty="0">
                <a:latin typeface="宋体" panose="02010600030101010101" pitchFamily="2" charset="-122"/>
                <a:ea typeface="宋体" panose="02010600030101010101" pitchFamily="2" charset="-122"/>
              </a:rPr>
              <a:t>静电和静电放电的效应：</a:t>
            </a:r>
            <a:endParaRPr lang="zh-CN" sz="2000" b="1" dirty="0">
              <a:latin typeface="宋体" panose="02010600030101010101" pitchFamily="2" charset="-122"/>
              <a:ea typeface="宋体" panose="02010600030101010101" pitchFamily="2" charset="-122"/>
            </a:endParaRPr>
          </a:p>
        </p:txBody>
      </p:sp>
      <p:sp>
        <p:nvSpPr>
          <p:cNvPr id="15363" name="文本框 3"/>
          <p:cNvSpPr txBox="1"/>
          <p:nvPr/>
        </p:nvSpPr>
        <p:spPr>
          <a:xfrm>
            <a:off x="2175828" y="2471103"/>
            <a:ext cx="4032250" cy="36830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宋体" panose="02010600030101010101" pitchFamily="2" charset="-122"/>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宋体" panose="02010600030101010101" pitchFamily="2" charset="-122"/>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5pPr>
          </a:lstStyle>
          <a:p>
            <a:pPr marL="0" lvl="0" indent="0" eaLnBrk="1" hangingPunct="1">
              <a:spcBef>
                <a:spcPct val="0"/>
              </a:spcBef>
              <a:buNone/>
            </a:pPr>
            <a:r>
              <a:rPr lang="zh-CN" altLang="en-US" sz="1800" b="1" dirty="0">
                <a:latin typeface="宋体" panose="02010600030101010101" pitchFamily="2" charset="-122"/>
                <a:ea typeface="宋体" panose="02010600030101010101" pitchFamily="2" charset="-122"/>
                <a:sym typeface="+mn-ea"/>
              </a:rPr>
              <a:t>静电放电的电磁脉冲效应</a:t>
            </a:r>
            <a:r>
              <a:rPr lang="zh-CN" altLang="en-US" sz="1800" b="1" dirty="0">
                <a:latin typeface="宋体" panose="02010600030101010101" pitchFamily="2" charset="-122"/>
                <a:ea typeface="宋体" panose="02010600030101010101" pitchFamily="2" charset="-122"/>
              </a:rPr>
              <a:t>：</a:t>
            </a:r>
            <a:endParaRPr lang="zh-CN" altLang="en-US" sz="1800" b="1" dirty="0">
              <a:latin typeface="宋体" panose="02010600030101010101" pitchFamily="2" charset="-122"/>
              <a:ea typeface="宋体" panose="02010600030101010101" pitchFamily="2" charset="-122"/>
            </a:endParaRPr>
          </a:p>
        </p:txBody>
      </p:sp>
      <p:sp>
        <p:nvSpPr>
          <p:cNvPr id="15364" name="文本框 4"/>
          <p:cNvSpPr txBox="1"/>
          <p:nvPr/>
        </p:nvSpPr>
        <p:spPr>
          <a:xfrm>
            <a:off x="2212975" y="2839720"/>
            <a:ext cx="8016240" cy="2527935"/>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宋体" panose="02010600030101010101" pitchFamily="2" charset="-122"/>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宋体" panose="02010600030101010101" pitchFamily="2" charset="-122"/>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5pPr>
          </a:lstStyle>
          <a:p>
            <a:pPr marL="0" lvl="0" indent="0" eaLnBrk="1" hangingPunct="1">
              <a:lnSpc>
                <a:spcPts val="3800"/>
              </a:lnSpc>
              <a:spcBef>
                <a:spcPct val="0"/>
              </a:spcBef>
              <a:buNone/>
            </a:pPr>
            <a:r>
              <a:rPr lang="zh-CN" altLang="en-US" sz="1800" dirty="0">
                <a:latin typeface="宋体" panose="02010600030101010101" pitchFamily="2" charset="-122"/>
                <a:ea typeface="宋体" panose="02010600030101010101" pitchFamily="2" charset="-122"/>
                <a:sym typeface="+mn-ea"/>
              </a:rPr>
              <a:t>静电放电过程是电位、电流随机瞬时变化的电磁辐射过程。无论是放电能量较小的电晕放电，还是放电能量比较大的火花式放电，都可以产生从低频一直到几个</a:t>
            </a:r>
            <a:r>
              <a:rPr lang="en-US" altLang="zh-CN" sz="1800" dirty="0">
                <a:latin typeface="宋体" panose="02010600030101010101" pitchFamily="2" charset="-122"/>
                <a:ea typeface="宋体" panose="02010600030101010101" pitchFamily="2" charset="-122"/>
                <a:sym typeface="+mn-ea"/>
              </a:rPr>
              <a:t>GHz</a:t>
            </a:r>
            <a:r>
              <a:rPr lang="zh-CN" altLang="en-US" sz="1800" dirty="0">
                <a:latin typeface="宋体" panose="02010600030101010101" pitchFamily="2" charset="-122"/>
                <a:ea typeface="宋体" panose="02010600030101010101" pitchFamily="2" charset="-122"/>
                <a:sym typeface="+mn-ea"/>
              </a:rPr>
              <a:t>以上的宽带电磁辐射干扰。这种静电放电电磁脉冲场对各种电子装备、信息化系统都可以造成电磁干扰。对航空、航天、航海领域和各种现代化电子装备造成危害。</a:t>
            </a:r>
            <a:endParaRPr lang="zh-CN" altLang="en-US" sz="1800" dirty="0">
              <a:latin typeface="微软雅黑 Light" panose="020B0502040204020203" pitchFamily="34" charset="-122"/>
              <a:ea typeface="微软雅黑 Light" panose="020B0502040204020203" pitchFamily="34" charset="-122"/>
              <a:cs typeface="微软雅黑 Light" panose="020B0502040204020203" pitchFamily="34" charset="-122"/>
            </a:endParaRPr>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9"/>
          <p:cNvSpPr txBox="1">
            <a:spLocks noChangeArrowheads="1"/>
          </p:cNvSpPr>
          <p:nvPr/>
        </p:nvSpPr>
        <p:spPr bwMode="auto">
          <a:xfrm>
            <a:off x="4622801" y="6391276"/>
            <a:ext cx="543242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20B6F0"/>
              </a:buClr>
              <a:buFont typeface="Arial" panose="020B0604020202020204" pitchFamily="34" charset="0"/>
              <a:buChar char="•"/>
              <a:defRPr sz="3200">
                <a:solidFill>
                  <a:srgbClr val="666666"/>
                </a:solidFill>
                <a:latin typeface="Arial" panose="020B0604020202020204" pitchFamily="34" charset="0"/>
                <a:cs typeface="Arial" panose="020B0604020202020204" pitchFamily="34" charset="0"/>
              </a:defRPr>
            </a:lvl1pPr>
            <a:lvl2pPr marL="742950" indent="-285750">
              <a:spcBef>
                <a:spcPct val="20000"/>
              </a:spcBef>
              <a:buClr>
                <a:srgbClr val="20B6F0"/>
              </a:buClr>
              <a:buFont typeface="Arial" panose="020B0604020202020204" pitchFamily="34" charset="0"/>
              <a:buChar char="-"/>
              <a:defRPr sz="3200">
                <a:solidFill>
                  <a:srgbClr val="666666"/>
                </a:solidFill>
                <a:latin typeface="Arial" panose="020B0604020202020204" pitchFamily="34" charset="0"/>
                <a:cs typeface="Arial" panose="020B0604020202020204" pitchFamily="34" charset="0"/>
              </a:defRPr>
            </a:lvl2pPr>
            <a:lvl3pPr marL="1143000" indent="-228600">
              <a:spcBef>
                <a:spcPct val="20000"/>
              </a:spcBef>
              <a:buClr>
                <a:srgbClr val="20B6F0"/>
              </a:buClr>
              <a:buSzPct val="80000"/>
              <a:buFont typeface="Arial" panose="020B0604020202020204" pitchFamily="34" charset="0"/>
              <a:buChar char="§"/>
              <a:defRPr sz="3200">
                <a:solidFill>
                  <a:srgbClr val="666666"/>
                </a:solidFill>
                <a:latin typeface="Arial" panose="020B0604020202020204" pitchFamily="34" charset="0"/>
                <a:cs typeface="Arial" panose="020B0604020202020204" pitchFamily="34" charset="0"/>
              </a:defRPr>
            </a:lvl3pPr>
            <a:lvl4pPr marL="1600200" indent="-228600">
              <a:spcBef>
                <a:spcPct val="20000"/>
              </a:spcBef>
              <a:buClr>
                <a:srgbClr val="20B6F0"/>
              </a:buClr>
              <a:buSzPct val="80000"/>
              <a:buFont typeface="Arial" panose="020B0604020202020204" pitchFamily="34" charset="0"/>
              <a:buChar char="Ø"/>
              <a:defRPr sz="3200">
                <a:solidFill>
                  <a:srgbClr val="666666"/>
                </a:solidFill>
                <a:latin typeface="Arial" panose="020B0604020202020204" pitchFamily="34" charset="0"/>
                <a:cs typeface="Arial" panose="020B0604020202020204" pitchFamily="34" charset="0"/>
              </a:defRPr>
            </a:lvl4pPr>
            <a:lvl5pPr marL="2057400" indent="-228600">
              <a:spcBef>
                <a:spcPct val="20000"/>
              </a:spcBef>
              <a:buClr>
                <a:srgbClr val="20B6F0"/>
              </a:buClr>
              <a:buSzPct val="80000"/>
              <a:buFont typeface="Arial" panose="020B0604020202020204" pitchFamily="34" charset="0"/>
              <a:buChar char="²"/>
              <a:defRPr sz="3200">
                <a:solidFill>
                  <a:srgbClr val="666666"/>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Clr>
                <a:srgbClr val="20B6F0"/>
              </a:buClr>
              <a:buSzPct val="80000"/>
              <a:buFont typeface="Arial" panose="020B0604020202020204" pitchFamily="34" charset="0"/>
              <a:buChar char="²"/>
              <a:defRPr sz="3200">
                <a:solidFill>
                  <a:srgbClr val="666666"/>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Clr>
                <a:srgbClr val="20B6F0"/>
              </a:buClr>
              <a:buSzPct val="80000"/>
              <a:buFont typeface="Arial" panose="020B0604020202020204" pitchFamily="34" charset="0"/>
              <a:buChar char="²"/>
              <a:defRPr sz="3200">
                <a:solidFill>
                  <a:srgbClr val="666666"/>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Clr>
                <a:srgbClr val="20B6F0"/>
              </a:buClr>
              <a:buSzPct val="80000"/>
              <a:buFont typeface="Arial" panose="020B0604020202020204" pitchFamily="34" charset="0"/>
              <a:buChar char="²"/>
              <a:defRPr sz="3200">
                <a:solidFill>
                  <a:srgbClr val="666666"/>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Clr>
                <a:srgbClr val="20B6F0"/>
              </a:buClr>
              <a:buSzPct val="80000"/>
              <a:buFont typeface="Arial" panose="020B0604020202020204" pitchFamily="34" charset="0"/>
              <a:buChar char="²"/>
              <a:defRPr sz="3200">
                <a:solidFill>
                  <a:srgbClr val="666666"/>
                </a:solidFill>
                <a:latin typeface="Arial" panose="020B0604020202020204" pitchFamily="34" charset="0"/>
                <a:cs typeface="Arial" panose="020B0604020202020204" pitchFamily="34" charset="0"/>
              </a:defRPr>
            </a:lvl9pPr>
          </a:lstStyle>
          <a:p>
            <a:pPr defTabSz="457200" fontAlgn="base">
              <a:spcBef>
                <a:spcPct val="50000"/>
              </a:spcBef>
              <a:spcAft>
                <a:spcPct val="0"/>
              </a:spcAft>
              <a:buClrTx/>
              <a:buNone/>
            </a:pPr>
            <a:br>
              <a:rPr lang="en-US" altLang="zh-CN" sz="2000" b="1">
                <a:solidFill>
                  <a:srgbClr val="FFFFFF"/>
                </a:solidFill>
                <a:ea typeface="宋体" panose="02010600030101010101" pitchFamily="2" charset="-122"/>
              </a:rPr>
            </a:br>
            <a:endParaRPr lang="es-ES" altLang="en-US" sz="2000" b="1">
              <a:solidFill>
                <a:srgbClr val="FFFFFF"/>
              </a:solidFill>
            </a:endParaRPr>
          </a:p>
        </p:txBody>
      </p:sp>
      <p:sp>
        <p:nvSpPr>
          <p:cNvPr id="6148" name="Title 3"/>
          <p:cNvSpPr>
            <a:spLocks noChangeArrowheads="1"/>
          </p:cNvSpPr>
          <p:nvPr/>
        </p:nvSpPr>
        <p:spPr bwMode="auto">
          <a:xfrm>
            <a:off x="1661193" y="556725"/>
            <a:ext cx="8153400" cy="833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lr>
                <a:srgbClr val="20B6F0"/>
              </a:buClr>
              <a:buFont typeface="Arial" panose="020B0604020202020204" pitchFamily="34" charset="0"/>
              <a:buChar char="•"/>
              <a:defRPr sz="3200">
                <a:solidFill>
                  <a:srgbClr val="666666"/>
                </a:solidFill>
                <a:latin typeface="Arial" panose="020B0604020202020204" pitchFamily="34" charset="0"/>
                <a:cs typeface="Arial" panose="020B0604020202020204" pitchFamily="34" charset="0"/>
              </a:defRPr>
            </a:lvl1pPr>
            <a:lvl2pPr marL="742950" indent="-285750">
              <a:spcBef>
                <a:spcPct val="20000"/>
              </a:spcBef>
              <a:buClr>
                <a:srgbClr val="20B6F0"/>
              </a:buClr>
              <a:buFont typeface="Arial" panose="020B0604020202020204" pitchFamily="34" charset="0"/>
              <a:buChar char="-"/>
              <a:defRPr sz="3200">
                <a:solidFill>
                  <a:srgbClr val="666666"/>
                </a:solidFill>
                <a:latin typeface="Arial" panose="020B0604020202020204" pitchFamily="34" charset="0"/>
                <a:cs typeface="Arial" panose="020B0604020202020204" pitchFamily="34" charset="0"/>
              </a:defRPr>
            </a:lvl2pPr>
            <a:lvl3pPr marL="1143000" indent="-228600">
              <a:spcBef>
                <a:spcPct val="20000"/>
              </a:spcBef>
              <a:buClr>
                <a:srgbClr val="20B6F0"/>
              </a:buClr>
              <a:buSzPct val="80000"/>
              <a:buFont typeface="Arial" panose="020B0604020202020204" pitchFamily="34" charset="0"/>
              <a:buChar char="§"/>
              <a:defRPr sz="3200">
                <a:solidFill>
                  <a:srgbClr val="666666"/>
                </a:solidFill>
                <a:latin typeface="Arial" panose="020B0604020202020204" pitchFamily="34" charset="0"/>
                <a:cs typeface="Arial" panose="020B0604020202020204" pitchFamily="34" charset="0"/>
              </a:defRPr>
            </a:lvl3pPr>
            <a:lvl4pPr marL="1600200" indent="-228600">
              <a:spcBef>
                <a:spcPct val="20000"/>
              </a:spcBef>
              <a:buClr>
                <a:srgbClr val="20B6F0"/>
              </a:buClr>
              <a:buSzPct val="80000"/>
              <a:buFont typeface="Arial" panose="020B0604020202020204" pitchFamily="34" charset="0"/>
              <a:buChar char="Ø"/>
              <a:defRPr sz="3200">
                <a:solidFill>
                  <a:srgbClr val="666666"/>
                </a:solidFill>
                <a:latin typeface="Arial" panose="020B0604020202020204" pitchFamily="34" charset="0"/>
                <a:cs typeface="Arial" panose="020B0604020202020204" pitchFamily="34" charset="0"/>
              </a:defRPr>
            </a:lvl4pPr>
            <a:lvl5pPr marL="2057400" indent="-228600">
              <a:spcBef>
                <a:spcPct val="20000"/>
              </a:spcBef>
              <a:buClr>
                <a:srgbClr val="20B6F0"/>
              </a:buClr>
              <a:buSzPct val="80000"/>
              <a:buFont typeface="Arial" panose="020B0604020202020204" pitchFamily="34" charset="0"/>
              <a:buChar char="²"/>
              <a:defRPr sz="3200">
                <a:solidFill>
                  <a:srgbClr val="666666"/>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Clr>
                <a:srgbClr val="20B6F0"/>
              </a:buClr>
              <a:buSzPct val="80000"/>
              <a:buFont typeface="Arial" panose="020B0604020202020204" pitchFamily="34" charset="0"/>
              <a:buChar char="²"/>
              <a:defRPr sz="3200">
                <a:solidFill>
                  <a:srgbClr val="666666"/>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Clr>
                <a:srgbClr val="20B6F0"/>
              </a:buClr>
              <a:buSzPct val="80000"/>
              <a:buFont typeface="Arial" panose="020B0604020202020204" pitchFamily="34" charset="0"/>
              <a:buChar char="²"/>
              <a:defRPr sz="3200">
                <a:solidFill>
                  <a:srgbClr val="666666"/>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Clr>
                <a:srgbClr val="20B6F0"/>
              </a:buClr>
              <a:buSzPct val="80000"/>
              <a:buFont typeface="Arial" panose="020B0604020202020204" pitchFamily="34" charset="0"/>
              <a:buChar char="²"/>
              <a:defRPr sz="3200">
                <a:solidFill>
                  <a:srgbClr val="666666"/>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Clr>
                <a:srgbClr val="20B6F0"/>
              </a:buClr>
              <a:buSzPct val="80000"/>
              <a:buFont typeface="Arial" panose="020B0604020202020204" pitchFamily="34" charset="0"/>
              <a:buChar char="²"/>
              <a:defRPr sz="3200">
                <a:solidFill>
                  <a:srgbClr val="666666"/>
                </a:solidFill>
                <a:latin typeface="Arial" panose="020B0604020202020204" pitchFamily="34" charset="0"/>
                <a:cs typeface="Arial" panose="020B0604020202020204" pitchFamily="34" charset="0"/>
              </a:defRPr>
            </a:lvl9pPr>
          </a:lstStyle>
          <a:p>
            <a:pPr defTabSz="457200" eaLnBrk="0" fontAlgn="base" hangingPunct="0">
              <a:spcBef>
                <a:spcPct val="0"/>
              </a:spcBef>
              <a:spcAft>
                <a:spcPct val="0"/>
              </a:spcAft>
              <a:buClrTx/>
              <a:buNone/>
              <a:defRPr/>
            </a:pPr>
            <a:r>
              <a:rPr lang="en-US" altLang="zh-CN" sz="2400" b="1" spc="300" dirty="0">
                <a:effectLst>
                  <a:outerShdw blurRad="38100" dist="38100" dir="2700000" algn="tl">
                    <a:srgbClr val="000000">
                      <a:alpha val="43137"/>
                    </a:srgbClr>
                  </a:outerShdw>
                </a:effectLst>
                <a:uFillTx/>
                <a:latin typeface="宋体" panose="02010600030101010101" pitchFamily="2" charset="-122"/>
                <a:ea typeface="宋体" panose="02010600030101010101" pitchFamily="2" charset="-122"/>
                <a:cs typeface="宋体" panose="02010600030101010101" pitchFamily="2" charset="-122"/>
                <a:sym typeface="+mn-ea"/>
              </a:rPr>
              <a:t>ESD  </a:t>
            </a:r>
            <a:r>
              <a:rPr lang="zh-CN" altLang="en-US" sz="2400" b="1" spc="300" dirty="0">
                <a:effectLst>
                  <a:outerShdw blurRad="38100" dist="38100" dir="2700000" algn="tl">
                    <a:srgbClr val="000000">
                      <a:alpha val="43137"/>
                    </a:srgbClr>
                  </a:outerShdw>
                </a:effectLst>
                <a:uFillTx/>
                <a:latin typeface="宋体" panose="02010600030101010101" pitchFamily="2" charset="-122"/>
                <a:ea typeface="宋体" panose="02010600030101010101" pitchFamily="2" charset="-122"/>
                <a:cs typeface="宋体" panose="02010600030101010101" pitchFamily="2" charset="-122"/>
                <a:sym typeface="+mn-ea"/>
              </a:rPr>
              <a:t>智能制造的隐形杀手</a:t>
            </a:r>
            <a:endParaRPr lang="zh-CN" altLang="en-US" sz="2400" b="1" dirty="0">
              <a:effectLst>
                <a:outerShdw blurRad="38100" dist="38100" dir="2700000" algn="tl">
                  <a:srgbClr val="000000">
                    <a:alpha val="43137"/>
                  </a:srgbClr>
                </a:outerShdw>
              </a:effectLst>
              <a:latin typeface="宋体" panose="02010600030101010101" pitchFamily="2" charset="-122"/>
              <a:ea typeface="宋体" panose="02010600030101010101" pitchFamily="2" charset="-122"/>
              <a:cs typeface="宋体" panose="02010600030101010101" pitchFamily="2" charset="-122"/>
            </a:endParaRPr>
          </a:p>
        </p:txBody>
      </p:sp>
      <p:cxnSp>
        <p:nvCxnSpPr>
          <p:cNvPr id="4" name="直接连接符 3"/>
          <p:cNvCxnSpPr/>
          <p:nvPr/>
        </p:nvCxnSpPr>
        <p:spPr bwMode="auto">
          <a:xfrm>
            <a:off x="1524000" y="1076325"/>
            <a:ext cx="9158288" cy="0"/>
          </a:xfrm>
          <a:prstGeom prst="line">
            <a:avLst/>
          </a:prstGeom>
          <a:ln>
            <a:headEnd type="none" w="med" len="med"/>
            <a:tailEnd type="none" w="med" len="med"/>
          </a:ln>
        </p:spPr>
        <p:style>
          <a:lnRef idx="3">
            <a:schemeClr val="accent1"/>
          </a:lnRef>
          <a:fillRef idx="0">
            <a:schemeClr val="accent1"/>
          </a:fillRef>
          <a:effectRef idx="2">
            <a:schemeClr val="accent1"/>
          </a:effectRef>
          <a:fontRef idx="minor">
            <a:schemeClr val="tx1"/>
          </a:fontRef>
        </p:style>
      </p:cxnSp>
      <p:sp>
        <p:nvSpPr>
          <p:cNvPr id="6" name="TextBox 1"/>
          <p:cNvSpPr txBox="1">
            <a:spLocks noChangeArrowheads="1"/>
          </p:cNvSpPr>
          <p:nvPr/>
        </p:nvSpPr>
        <p:spPr bwMode="auto">
          <a:xfrm>
            <a:off x="1524000" y="1316355"/>
            <a:ext cx="565277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zh-CN" altLang="en-US" sz="2400" b="1" dirty="0" smtClean="0">
                <a:latin typeface="宋体" panose="02010600030101010101" pitchFamily="2" charset="-122"/>
                <a:ea typeface="宋体" panose="02010600030101010101" pitchFamily="2" charset="-122"/>
                <a:cs typeface="宋体" panose="02010600030101010101" pitchFamily="2" charset="-122"/>
              </a:rPr>
              <a:t>二、</a:t>
            </a:r>
            <a:r>
              <a:rPr sz="2400" b="1" spc="200" dirty="0" smtClean="0">
                <a:solidFill>
                  <a:srgbClr val="000000"/>
                </a:solidFill>
                <a:uFillTx/>
                <a:latin typeface="宋体" panose="02010600030101010101" pitchFamily="2" charset="-122"/>
                <a:ea typeface="宋体" panose="02010600030101010101" pitchFamily="2" charset="-122"/>
                <a:cs typeface="宋体" panose="02010600030101010101" pitchFamily="2" charset="-122"/>
                <a:sym typeface="+mn-ea"/>
              </a:rPr>
              <a:t>您可能还不了解的ESD</a:t>
            </a:r>
            <a:r>
              <a:rPr lang="zh-CN" altLang="en-US" sz="2400" b="1" dirty="0" smtClean="0">
                <a:latin typeface="宋体" panose="02010600030101010101" pitchFamily="2" charset="-122"/>
                <a:ea typeface="宋体" panose="02010600030101010101" pitchFamily="2" charset="-122"/>
                <a:cs typeface="宋体" panose="02010600030101010101" pitchFamily="2" charset="-122"/>
              </a:rPr>
              <a:t>：</a:t>
            </a:r>
            <a:endParaRPr lang="zh-CN" altLang="en-US" sz="2400" b="1" dirty="0">
              <a:latin typeface="宋体" panose="02010600030101010101" pitchFamily="2" charset="-122"/>
              <a:ea typeface="宋体" panose="02010600030101010101" pitchFamily="2" charset="-122"/>
              <a:cs typeface="宋体" panose="02010600030101010101" pitchFamily="2" charset="-122"/>
            </a:endParaRPr>
          </a:p>
        </p:txBody>
      </p:sp>
      <p:sp>
        <p:nvSpPr>
          <p:cNvPr id="8195" name="文本框 3"/>
          <p:cNvSpPr txBox="1"/>
          <p:nvPr/>
        </p:nvSpPr>
        <p:spPr>
          <a:xfrm>
            <a:off x="2155825" y="1776730"/>
            <a:ext cx="8073390" cy="553085"/>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宋体" panose="02010600030101010101" pitchFamily="2" charset="-122"/>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宋体" panose="02010600030101010101" pitchFamily="2" charset="-122"/>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5pPr>
          </a:lstStyle>
          <a:p>
            <a:pPr marL="0" lvl="0" indent="0" eaLnBrk="1" hangingPunct="1">
              <a:lnSpc>
                <a:spcPct val="150000"/>
              </a:lnSpc>
              <a:spcBef>
                <a:spcPct val="0"/>
              </a:spcBef>
              <a:buNone/>
            </a:pPr>
            <a:r>
              <a:rPr lang="zh-CN" sz="2000" b="1" dirty="0">
                <a:latin typeface="宋体" panose="02010600030101010101" pitchFamily="2" charset="-122"/>
                <a:ea typeface="宋体" panose="02010600030101010101" pitchFamily="2" charset="-122"/>
              </a:rPr>
              <a:t>静电和静电放电的效应：</a:t>
            </a:r>
            <a:endParaRPr lang="zh-CN" sz="2000" b="1" dirty="0">
              <a:latin typeface="宋体" panose="02010600030101010101" pitchFamily="2" charset="-122"/>
              <a:ea typeface="宋体" panose="02010600030101010101" pitchFamily="2" charset="-122"/>
            </a:endParaRPr>
          </a:p>
        </p:txBody>
      </p:sp>
      <p:sp>
        <p:nvSpPr>
          <p:cNvPr id="15363" name="文本框 3"/>
          <p:cNvSpPr txBox="1"/>
          <p:nvPr/>
        </p:nvSpPr>
        <p:spPr>
          <a:xfrm>
            <a:off x="2175828" y="2471103"/>
            <a:ext cx="4032250" cy="36830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宋体" panose="02010600030101010101" pitchFamily="2" charset="-122"/>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宋体" panose="02010600030101010101" pitchFamily="2" charset="-122"/>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5pPr>
          </a:lstStyle>
          <a:p>
            <a:pPr marL="0" lvl="0" indent="0" eaLnBrk="1" hangingPunct="1">
              <a:spcBef>
                <a:spcPct val="0"/>
              </a:spcBef>
              <a:buNone/>
            </a:pPr>
            <a:r>
              <a:rPr lang="zh-CN" altLang="en-US" sz="1800" b="1" dirty="0">
                <a:latin typeface="宋体" panose="02010600030101010101" pitchFamily="2" charset="-122"/>
                <a:ea typeface="宋体" panose="02010600030101010101" pitchFamily="2" charset="-122"/>
                <a:sym typeface="+mn-ea"/>
              </a:rPr>
              <a:t>静电放电对人体的电击效应</a:t>
            </a:r>
            <a:r>
              <a:rPr lang="zh-CN" altLang="en-US" sz="1800" b="1" dirty="0">
                <a:latin typeface="宋体" panose="02010600030101010101" pitchFamily="2" charset="-122"/>
                <a:ea typeface="宋体" panose="02010600030101010101" pitchFamily="2" charset="-122"/>
              </a:rPr>
              <a:t>：</a:t>
            </a:r>
            <a:endParaRPr lang="zh-CN" altLang="en-US" sz="1800" b="1" dirty="0">
              <a:latin typeface="宋体" panose="02010600030101010101" pitchFamily="2" charset="-122"/>
              <a:ea typeface="宋体" panose="02010600030101010101" pitchFamily="2" charset="-122"/>
            </a:endParaRPr>
          </a:p>
        </p:txBody>
      </p:sp>
      <p:sp>
        <p:nvSpPr>
          <p:cNvPr id="15364" name="文本框 4"/>
          <p:cNvSpPr txBox="1"/>
          <p:nvPr/>
        </p:nvSpPr>
        <p:spPr>
          <a:xfrm>
            <a:off x="2212975" y="2839720"/>
            <a:ext cx="8016240" cy="2040255"/>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宋体" panose="02010600030101010101" pitchFamily="2" charset="-122"/>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宋体" panose="02010600030101010101" pitchFamily="2" charset="-122"/>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5pPr>
          </a:lstStyle>
          <a:p>
            <a:pPr marL="0" lvl="0" indent="0" eaLnBrk="1" hangingPunct="1">
              <a:lnSpc>
                <a:spcPts val="3800"/>
              </a:lnSpc>
              <a:spcBef>
                <a:spcPct val="0"/>
              </a:spcBef>
              <a:buNone/>
            </a:pPr>
            <a:r>
              <a:rPr sz="1800" dirty="0">
                <a:latin typeface="宋体" panose="02010600030101010101" pitchFamily="2" charset="-122"/>
                <a:ea typeface="宋体" panose="02010600030101010101" pitchFamily="2" charset="-122"/>
                <a:sym typeface="+mn-ea"/>
              </a:rPr>
              <a:t>通常，在日常生活和工业生产中，静电引起的电击一般尚不能导致人员伤亡。但是可能发生手指麻木或引起恐慌情绪等等。由于人体电击刺激带来的精神紧张，往往会造成手脚动作失常，被机器设备碰伤或从高空坠落，构成静电危害的"二次事故"。</a:t>
            </a:r>
            <a:endParaRPr sz="1800" dirty="0">
              <a:latin typeface="宋体" panose="02010600030101010101" pitchFamily="2" charset="-122"/>
              <a:ea typeface="宋体" panose="02010600030101010101" pitchFamily="2" charset="-122"/>
              <a:sym typeface="+mn-ea"/>
            </a:endParaRPr>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9"/>
          <p:cNvSpPr txBox="1">
            <a:spLocks noChangeArrowheads="1"/>
          </p:cNvSpPr>
          <p:nvPr/>
        </p:nvSpPr>
        <p:spPr bwMode="auto">
          <a:xfrm>
            <a:off x="4622801" y="6391276"/>
            <a:ext cx="543242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20B6F0"/>
              </a:buClr>
              <a:buFont typeface="Arial" panose="020B0604020202020204" pitchFamily="34" charset="0"/>
              <a:buChar char="•"/>
              <a:defRPr sz="3200">
                <a:solidFill>
                  <a:srgbClr val="666666"/>
                </a:solidFill>
                <a:latin typeface="Arial" panose="020B0604020202020204" pitchFamily="34" charset="0"/>
                <a:cs typeface="Arial" panose="020B0604020202020204" pitchFamily="34" charset="0"/>
              </a:defRPr>
            </a:lvl1pPr>
            <a:lvl2pPr marL="742950" indent="-285750">
              <a:spcBef>
                <a:spcPct val="20000"/>
              </a:spcBef>
              <a:buClr>
                <a:srgbClr val="20B6F0"/>
              </a:buClr>
              <a:buFont typeface="Arial" panose="020B0604020202020204" pitchFamily="34" charset="0"/>
              <a:buChar char="-"/>
              <a:defRPr sz="3200">
                <a:solidFill>
                  <a:srgbClr val="666666"/>
                </a:solidFill>
                <a:latin typeface="Arial" panose="020B0604020202020204" pitchFamily="34" charset="0"/>
                <a:cs typeface="Arial" panose="020B0604020202020204" pitchFamily="34" charset="0"/>
              </a:defRPr>
            </a:lvl2pPr>
            <a:lvl3pPr marL="1143000" indent="-228600">
              <a:spcBef>
                <a:spcPct val="20000"/>
              </a:spcBef>
              <a:buClr>
                <a:srgbClr val="20B6F0"/>
              </a:buClr>
              <a:buSzPct val="80000"/>
              <a:buFont typeface="Arial" panose="020B0604020202020204" pitchFamily="34" charset="0"/>
              <a:buChar char="§"/>
              <a:defRPr sz="3200">
                <a:solidFill>
                  <a:srgbClr val="666666"/>
                </a:solidFill>
                <a:latin typeface="Arial" panose="020B0604020202020204" pitchFamily="34" charset="0"/>
                <a:cs typeface="Arial" panose="020B0604020202020204" pitchFamily="34" charset="0"/>
              </a:defRPr>
            </a:lvl3pPr>
            <a:lvl4pPr marL="1600200" indent="-228600">
              <a:spcBef>
                <a:spcPct val="20000"/>
              </a:spcBef>
              <a:buClr>
                <a:srgbClr val="20B6F0"/>
              </a:buClr>
              <a:buSzPct val="80000"/>
              <a:buFont typeface="Arial" panose="020B0604020202020204" pitchFamily="34" charset="0"/>
              <a:buChar char="Ø"/>
              <a:defRPr sz="3200">
                <a:solidFill>
                  <a:srgbClr val="666666"/>
                </a:solidFill>
                <a:latin typeface="Arial" panose="020B0604020202020204" pitchFamily="34" charset="0"/>
                <a:cs typeface="Arial" panose="020B0604020202020204" pitchFamily="34" charset="0"/>
              </a:defRPr>
            </a:lvl4pPr>
            <a:lvl5pPr marL="2057400" indent="-228600">
              <a:spcBef>
                <a:spcPct val="20000"/>
              </a:spcBef>
              <a:buClr>
                <a:srgbClr val="20B6F0"/>
              </a:buClr>
              <a:buSzPct val="80000"/>
              <a:buFont typeface="Arial" panose="020B0604020202020204" pitchFamily="34" charset="0"/>
              <a:buChar char="²"/>
              <a:defRPr sz="3200">
                <a:solidFill>
                  <a:srgbClr val="666666"/>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Clr>
                <a:srgbClr val="20B6F0"/>
              </a:buClr>
              <a:buSzPct val="80000"/>
              <a:buFont typeface="Arial" panose="020B0604020202020204" pitchFamily="34" charset="0"/>
              <a:buChar char="²"/>
              <a:defRPr sz="3200">
                <a:solidFill>
                  <a:srgbClr val="666666"/>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Clr>
                <a:srgbClr val="20B6F0"/>
              </a:buClr>
              <a:buSzPct val="80000"/>
              <a:buFont typeface="Arial" panose="020B0604020202020204" pitchFamily="34" charset="0"/>
              <a:buChar char="²"/>
              <a:defRPr sz="3200">
                <a:solidFill>
                  <a:srgbClr val="666666"/>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Clr>
                <a:srgbClr val="20B6F0"/>
              </a:buClr>
              <a:buSzPct val="80000"/>
              <a:buFont typeface="Arial" panose="020B0604020202020204" pitchFamily="34" charset="0"/>
              <a:buChar char="²"/>
              <a:defRPr sz="3200">
                <a:solidFill>
                  <a:srgbClr val="666666"/>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Clr>
                <a:srgbClr val="20B6F0"/>
              </a:buClr>
              <a:buSzPct val="80000"/>
              <a:buFont typeface="Arial" panose="020B0604020202020204" pitchFamily="34" charset="0"/>
              <a:buChar char="²"/>
              <a:defRPr sz="3200">
                <a:solidFill>
                  <a:srgbClr val="666666"/>
                </a:solidFill>
                <a:latin typeface="Arial" panose="020B0604020202020204" pitchFamily="34" charset="0"/>
                <a:cs typeface="Arial" panose="020B0604020202020204" pitchFamily="34" charset="0"/>
              </a:defRPr>
            </a:lvl9pPr>
          </a:lstStyle>
          <a:p>
            <a:pPr defTabSz="457200" fontAlgn="base">
              <a:spcBef>
                <a:spcPct val="50000"/>
              </a:spcBef>
              <a:spcAft>
                <a:spcPct val="0"/>
              </a:spcAft>
              <a:buClrTx/>
              <a:buNone/>
            </a:pPr>
            <a:br>
              <a:rPr lang="en-US" altLang="zh-CN" sz="2000" b="1">
                <a:solidFill>
                  <a:srgbClr val="FFFFFF"/>
                </a:solidFill>
                <a:ea typeface="宋体" panose="02010600030101010101" pitchFamily="2" charset="-122"/>
              </a:rPr>
            </a:br>
            <a:endParaRPr lang="es-ES" altLang="en-US" sz="2000" b="1">
              <a:solidFill>
                <a:srgbClr val="FFFFFF"/>
              </a:solidFill>
            </a:endParaRPr>
          </a:p>
        </p:txBody>
      </p:sp>
      <p:sp>
        <p:nvSpPr>
          <p:cNvPr id="6148" name="Title 3"/>
          <p:cNvSpPr>
            <a:spLocks noChangeArrowheads="1"/>
          </p:cNvSpPr>
          <p:nvPr/>
        </p:nvSpPr>
        <p:spPr bwMode="auto">
          <a:xfrm>
            <a:off x="1661193" y="556725"/>
            <a:ext cx="8153400" cy="833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lr>
                <a:srgbClr val="20B6F0"/>
              </a:buClr>
              <a:buFont typeface="Arial" panose="020B0604020202020204" pitchFamily="34" charset="0"/>
              <a:buChar char="•"/>
              <a:defRPr sz="3200">
                <a:solidFill>
                  <a:srgbClr val="666666"/>
                </a:solidFill>
                <a:latin typeface="Arial" panose="020B0604020202020204" pitchFamily="34" charset="0"/>
                <a:cs typeface="Arial" panose="020B0604020202020204" pitchFamily="34" charset="0"/>
              </a:defRPr>
            </a:lvl1pPr>
            <a:lvl2pPr marL="742950" indent="-285750">
              <a:spcBef>
                <a:spcPct val="20000"/>
              </a:spcBef>
              <a:buClr>
                <a:srgbClr val="20B6F0"/>
              </a:buClr>
              <a:buFont typeface="Arial" panose="020B0604020202020204" pitchFamily="34" charset="0"/>
              <a:buChar char="-"/>
              <a:defRPr sz="3200">
                <a:solidFill>
                  <a:srgbClr val="666666"/>
                </a:solidFill>
                <a:latin typeface="Arial" panose="020B0604020202020204" pitchFamily="34" charset="0"/>
                <a:cs typeface="Arial" panose="020B0604020202020204" pitchFamily="34" charset="0"/>
              </a:defRPr>
            </a:lvl2pPr>
            <a:lvl3pPr marL="1143000" indent="-228600">
              <a:spcBef>
                <a:spcPct val="20000"/>
              </a:spcBef>
              <a:buClr>
                <a:srgbClr val="20B6F0"/>
              </a:buClr>
              <a:buSzPct val="80000"/>
              <a:buFont typeface="Arial" panose="020B0604020202020204" pitchFamily="34" charset="0"/>
              <a:buChar char="§"/>
              <a:defRPr sz="3200">
                <a:solidFill>
                  <a:srgbClr val="666666"/>
                </a:solidFill>
                <a:latin typeface="Arial" panose="020B0604020202020204" pitchFamily="34" charset="0"/>
                <a:cs typeface="Arial" panose="020B0604020202020204" pitchFamily="34" charset="0"/>
              </a:defRPr>
            </a:lvl3pPr>
            <a:lvl4pPr marL="1600200" indent="-228600">
              <a:spcBef>
                <a:spcPct val="20000"/>
              </a:spcBef>
              <a:buClr>
                <a:srgbClr val="20B6F0"/>
              </a:buClr>
              <a:buSzPct val="80000"/>
              <a:buFont typeface="Arial" panose="020B0604020202020204" pitchFamily="34" charset="0"/>
              <a:buChar char="Ø"/>
              <a:defRPr sz="3200">
                <a:solidFill>
                  <a:srgbClr val="666666"/>
                </a:solidFill>
                <a:latin typeface="Arial" panose="020B0604020202020204" pitchFamily="34" charset="0"/>
                <a:cs typeface="Arial" panose="020B0604020202020204" pitchFamily="34" charset="0"/>
              </a:defRPr>
            </a:lvl4pPr>
            <a:lvl5pPr marL="2057400" indent="-228600">
              <a:spcBef>
                <a:spcPct val="20000"/>
              </a:spcBef>
              <a:buClr>
                <a:srgbClr val="20B6F0"/>
              </a:buClr>
              <a:buSzPct val="80000"/>
              <a:buFont typeface="Arial" panose="020B0604020202020204" pitchFamily="34" charset="0"/>
              <a:buChar char="²"/>
              <a:defRPr sz="3200">
                <a:solidFill>
                  <a:srgbClr val="666666"/>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Clr>
                <a:srgbClr val="20B6F0"/>
              </a:buClr>
              <a:buSzPct val="80000"/>
              <a:buFont typeface="Arial" panose="020B0604020202020204" pitchFamily="34" charset="0"/>
              <a:buChar char="²"/>
              <a:defRPr sz="3200">
                <a:solidFill>
                  <a:srgbClr val="666666"/>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Clr>
                <a:srgbClr val="20B6F0"/>
              </a:buClr>
              <a:buSzPct val="80000"/>
              <a:buFont typeface="Arial" panose="020B0604020202020204" pitchFamily="34" charset="0"/>
              <a:buChar char="²"/>
              <a:defRPr sz="3200">
                <a:solidFill>
                  <a:srgbClr val="666666"/>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Clr>
                <a:srgbClr val="20B6F0"/>
              </a:buClr>
              <a:buSzPct val="80000"/>
              <a:buFont typeface="Arial" panose="020B0604020202020204" pitchFamily="34" charset="0"/>
              <a:buChar char="²"/>
              <a:defRPr sz="3200">
                <a:solidFill>
                  <a:srgbClr val="666666"/>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Clr>
                <a:srgbClr val="20B6F0"/>
              </a:buClr>
              <a:buSzPct val="80000"/>
              <a:buFont typeface="Arial" panose="020B0604020202020204" pitchFamily="34" charset="0"/>
              <a:buChar char="²"/>
              <a:defRPr sz="3200">
                <a:solidFill>
                  <a:srgbClr val="666666"/>
                </a:solidFill>
                <a:latin typeface="Arial" panose="020B0604020202020204" pitchFamily="34" charset="0"/>
                <a:cs typeface="Arial" panose="020B0604020202020204" pitchFamily="34" charset="0"/>
              </a:defRPr>
            </a:lvl9pPr>
          </a:lstStyle>
          <a:p>
            <a:pPr defTabSz="457200" eaLnBrk="0" fontAlgn="base" hangingPunct="0">
              <a:spcBef>
                <a:spcPct val="0"/>
              </a:spcBef>
              <a:spcAft>
                <a:spcPct val="0"/>
              </a:spcAft>
              <a:buClrTx/>
              <a:buNone/>
              <a:defRPr/>
            </a:pPr>
            <a:r>
              <a:rPr lang="en-US" altLang="zh-CN" sz="2400" b="1" spc="300" dirty="0">
                <a:effectLst>
                  <a:outerShdw blurRad="38100" dist="38100" dir="2700000" algn="tl">
                    <a:srgbClr val="000000">
                      <a:alpha val="43137"/>
                    </a:srgbClr>
                  </a:outerShdw>
                </a:effectLst>
                <a:uFillTx/>
                <a:latin typeface="宋体" panose="02010600030101010101" pitchFamily="2" charset="-122"/>
                <a:ea typeface="宋体" panose="02010600030101010101" pitchFamily="2" charset="-122"/>
                <a:cs typeface="宋体" panose="02010600030101010101" pitchFamily="2" charset="-122"/>
                <a:sym typeface="+mn-ea"/>
              </a:rPr>
              <a:t>ESD  </a:t>
            </a:r>
            <a:r>
              <a:rPr lang="zh-CN" altLang="en-US" sz="2400" b="1" spc="300" dirty="0">
                <a:effectLst>
                  <a:outerShdw blurRad="38100" dist="38100" dir="2700000" algn="tl">
                    <a:srgbClr val="000000">
                      <a:alpha val="43137"/>
                    </a:srgbClr>
                  </a:outerShdw>
                </a:effectLst>
                <a:uFillTx/>
                <a:latin typeface="宋体" panose="02010600030101010101" pitchFamily="2" charset="-122"/>
                <a:ea typeface="宋体" panose="02010600030101010101" pitchFamily="2" charset="-122"/>
                <a:cs typeface="宋体" panose="02010600030101010101" pitchFamily="2" charset="-122"/>
                <a:sym typeface="+mn-ea"/>
              </a:rPr>
              <a:t>智能制造的隐形杀手</a:t>
            </a:r>
            <a:endParaRPr lang="zh-CN" altLang="en-US" sz="2400" b="1" dirty="0">
              <a:effectLst>
                <a:outerShdw blurRad="38100" dist="38100" dir="2700000" algn="tl">
                  <a:srgbClr val="000000">
                    <a:alpha val="43137"/>
                  </a:srgbClr>
                </a:outerShdw>
              </a:effectLst>
              <a:latin typeface="宋体" panose="02010600030101010101" pitchFamily="2" charset="-122"/>
              <a:ea typeface="宋体" panose="02010600030101010101" pitchFamily="2" charset="-122"/>
              <a:cs typeface="宋体" panose="02010600030101010101" pitchFamily="2" charset="-122"/>
            </a:endParaRPr>
          </a:p>
        </p:txBody>
      </p:sp>
      <p:cxnSp>
        <p:nvCxnSpPr>
          <p:cNvPr id="4" name="直接连接符 3"/>
          <p:cNvCxnSpPr/>
          <p:nvPr/>
        </p:nvCxnSpPr>
        <p:spPr bwMode="auto">
          <a:xfrm>
            <a:off x="1524000" y="1076325"/>
            <a:ext cx="9158288" cy="0"/>
          </a:xfrm>
          <a:prstGeom prst="line">
            <a:avLst/>
          </a:prstGeom>
          <a:ln>
            <a:headEnd type="none" w="med" len="med"/>
            <a:tailEnd type="none" w="med" len="med"/>
          </a:ln>
        </p:spPr>
        <p:style>
          <a:lnRef idx="3">
            <a:schemeClr val="accent1"/>
          </a:lnRef>
          <a:fillRef idx="0">
            <a:schemeClr val="accent1"/>
          </a:fillRef>
          <a:effectRef idx="2">
            <a:schemeClr val="accent1"/>
          </a:effectRef>
          <a:fontRef idx="minor">
            <a:schemeClr val="tx1"/>
          </a:fontRef>
        </p:style>
      </p:cxnSp>
      <p:sp>
        <p:nvSpPr>
          <p:cNvPr id="6" name="TextBox 1"/>
          <p:cNvSpPr txBox="1">
            <a:spLocks noChangeArrowheads="1"/>
          </p:cNvSpPr>
          <p:nvPr/>
        </p:nvSpPr>
        <p:spPr bwMode="auto">
          <a:xfrm>
            <a:off x="1524000" y="1316355"/>
            <a:ext cx="536003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zh-CN" altLang="en-US" sz="2400" b="1" dirty="0" smtClean="0">
                <a:latin typeface="宋体" panose="02010600030101010101" pitchFamily="2" charset="-122"/>
                <a:ea typeface="宋体" panose="02010600030101010101" pitchFamily="2" charset="-122"/>
                <a:cs typeface="宋体" panose="02010600030101010101" pitchFamily="2" charset="-122"/>
              </a:rPr>
              <a:t>三、</a:t>
            </a:r>
            <a:r>
              <a:rPr sz="2400" b="1" spc="200" dirty="0" smtClean="0">
                <a:solidFill>
                  <a:srgbClr val="000000"/>
                </a:solidFill>
                <a:uFillTx/>
                <a:latin typeface="宋体" panose="02010600030101010101" pitchFamily="2" charset="-122"/>
                <a:ea typeface="宋体" panose="02010600030101010101" pitchFamily="2" charset="-122"/>
                <a:cs typeface="宋体" panose="02010600030101010101" pitchFamily="2" charset="-122"/>
                <a:sym typeface="+mn-ea"/>
              </a:rPr>
              <a:t>ESD对智能制造的危害</a:t>
            </a:r>
            <a:r>
              <a:rPr lang="zh-CN" altLang="en-US" sz="2400" b="1" dirty="0" smtClean="0">
                <a:latin typeface="宋体" panose="02010600030101010101" pitchFamily="2" charset="-122"/>
                <a:ea typeface="宋体" panose="02010600030101010101" pitchFamily="2" charset="-122"/>
                <a:cs typeface="宋体" panose="02010600030101010101" pitchFamily="2" charset="-122"/>
              </a:rPr>
              <a:t>：</a:t>
            </a:r>
            <a:endParaRPr lang="zh-CN" altLang="en-US" sz="2400" b="1" dirty="0">
              <a:latin typeface="宋体" panose="02010600030101010101" pitchFamily="2" charset="-122"/>
              <a:ea typeface="宋体" panose="02010600030101010101" pitchFamily="2" charset="-122"/>
              <a:cs typeface="宋体" panose="02010600030101010101" pitchFamily="2" charset="-122"/>
            </a:endParaRPr>
          </a:p>
        </p:txBody>
      </p:sp>
      <p:sp>
        <p:nvSpPr>
          <p:cNvPr id="15364" name="文本框 4"/>
          <p:cNvSpPr txBox="1"/>
          <p:nvPr/>
        </p:nvSpPr>
        <p:spPr>
          <a:xfrm>
            <a:off x="2212975" y="2095500"/>
            <a:ext cx="8016240" cy="2527935"/>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宋体" panose="02010600030101010101" pitchFamily="2" charset="-122"/>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宋体" panose="02010600030101010101" pitchFamily="2" charset="-122"/>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5pPr>
          </a:lstStyle>
          <a:p>
            <a:pPr marL="0" lvl="0" indent="0" eaLnBrk="1" hangingPunct="1">
              <a:lnSpc>
                <a:spcPts val="3800"/>
              </a:lnSpc>
              <a:spcBef>
                <a:spcPct val="0"/>
              </a:spcBef>
              <a:buNone/>
            </a:pPr>
            <a:r>
              <a:rPr sz="1800" dirty="0">
                <a:latin typeface="宋体" panose="02010600030101010101" pitchFamily="2" charset="-122"/>
                <a:ea typeface="宋体" panose="02010600030101010101" pitchFamily="2" charset="-122"/>
                <a:sym typeface="+mn-ea"/>
              </a:rPr>
              <a:t>芯片为代表的各类电子元器件是智能制造系统的细胞，而静电是电子元器件的天敌。静电放电（ESD）可能使元器件完全失效，也可能是隐形失效，据统计隐形失效大约占据了90%。这种隐形失效无法通过检测被识别。带有隐形损伤的元器件一旦被装配到智能系统中，将成为系统的‘硬病毒’，随时会造成系统崩溃。</a:t>
            </a:r>
            <a:endParaRPr sz="1800" dirty="0">
              <a:latin typeface="宋体" panose="02010600030101010101" pitchFamily="2" charset="-122"/>
              <a:ea typeface="宋体" panose="02010600030101010101" pitchFamily="2" charset="-122"/>
              <a:sym typeface="+mn-ea"/>
            </a:endParaRPr>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VTS_01_1_2012515123945">
            <a:hlinkClick r:id="" action="ppaction://media"/>
          </p:cNvPr>
          <p:cNvPicPr/>
          <p:nvPr>
            <a:videoFile r:link="rId1"/>
            <p:extLst>
              <p:ext uri="{DAA4B4D4-6D71-4841-9C94-3DE7FCFB9230}">
                <p14:media xmlns:p14="http://schemas.microsoft.com/office/powerpoint/2010/main" r:link="rId2"/>
              </p:ext>
            </p:extLst>
            <p:custDataLst>
              <p:tags r:id="rId3"/>
            </p:custDataLst>
          </p:nvPr>
        </p:nvPicPr>
        <p:blipFill>
          <a:blip r:embed="rId4"/>
          <a:stretch>
            <a:fillRect/>
          </a:stretch>
        </p:blipFill>
        <p:spPr>
          <a:xfrm>
            <a:off x="-614045" y="65405"/>
            <a:ext cx="13594715" cy="6859905"/>
          </a:xfrm>
          <a:prstGeom prst="rect">
            <a:avLst/>
          </a:prstGeom>
        </p:spPr>
      </p:pic>
    </p:spTree>
  </p:cSld>
  <p:clrMapOvr>
    <a:masterClrMapping/>
  </p:clrMapOvr>
  <p:transition>
    <p:fade/>
  </p:transition>
  <p:timing>
    <p:tnLst>
      <p:par>
        <p:cTn id="1" dur="indefinite" restart="never" nodeType="tmRoot">
          <p:childTnLst>
            <p:video fullScrn="0">
              <p:cMediaNode>
                <p:cTn id="2" fill="hold" display="1">
                  <p:stCondLst>
                    <p:cond delay="indefinite"/>
                  </p:stCondLst>
                  <p:endCondLst>
                    <p:cond evt="onNext">
                      <p:tgtEl>
                        <p:sldTgt/>
                      </p:tgtEl>
                    </p:cond>
                    <p:cond evt="onPrev">
                      <p:tgtEl>
                        <p:sldTgt/>
                      </p:tgtEl>
                    </p:cond>
                  </p:endCondLst>
                </p:cTn>
                <p:tgtEl>
                  <p:spTgt spid="2"/>
                </p:tgtEl>
              </p:cMediaNode>
            </p:video>
            <p:seq concurrent="1" nextAc="seek">
              <p:cTn id="3" restart="whenNotActive" fill="hold" evtFilter="cancelBubble" nodeType="interactiveSeq">
                <p:stCondLst>
                  <p:cond evt="onClick" delay="0">
                    <p:tgtEl>
                      <p:spTgt spid="2"/>
                    </p:tgtEl>
                  </p:cond>
                </p:stCondLst>
                <p:endSync evt="end" delay="0">
                  <p:rtn val="all"/>
                </p:endSync>
                <p:childTnLst>
                  <p:par>
                    <p:cTn id="4" fill="hold">
                      <p:stCondLst>
                        <p:cond delay="0"/>
                      </p:stCondLst>
                      <p:childTnLst>
                        <p:par>
                          <p:cTn id="5" fill="hold">
                            <p:stCondLst>
                              <p:cond delay="0"/>
                            </p:stCondLst>
                            <p:childTnLst>
                              <p:par>
                                <p:cTn id="6" presetID="2" presetClass="mediacall" presetSubtype="0" fill="hold" nodeType="clickEffect">
                                  <p:stCondLst>
                                    <p:cond delay="0"/>
                                  </p:stCondLst>
                                  <p:childTnLst>
                                    <p:cmd type="call" cmd="togglePause">
                                      <p:cBhvr additive="base">
                                        <p:cTn id="7"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9"/>
          <p:cNvSpPr txBox="1">
            <a:spLocks noChangeArrowheads="1"/>
          </p:cNvSpPr>
          <p:nvPr/>
        </p:nvSpPr>
        <p:spPr bwMode="auto">
          <a:xfrm>
            <a:off x="4622801" y="6391276"/>
            <a:ext cx="543242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20B6F0"/>
              </a:buClr>
              <a:buFont typeface="Arial" panose="020B0604020202020204" pitchFamily="34" charset="0"/>
              <a:buChar char="•"/>
              <a:defRPr sz="3200">
                <a:solidFill>
                  <a:srgbClr val="666666"/>
                </a:solidFill>
                <a:latin typeface="Arial" panose="020B0604020202020204" pitchFamily="34" charset="0"/>
                <a:cs typeface="Arial" panose="020B0604020202020204" pitchFamily="34" charset="0"/>
              </a:defRPr>
            </a:lvl1pPr>
            <a:lvl2pPr marL="742950" indent="-285750">
              <a:spcBef>
                <a:spcPct val="20000"/>
              </a:spcBef>
              <a:buClr>
                <a:srgbClr val="20B6F0"/>
              </a:buClr>
              <a:buFont typeface="Arial" panose="020B0604020202020204" pitchFamily="34" charset="0"/>
              <a:buChar char="-"/>
              <a:defRPr sz="3200">
                <a:solidFill>
                  <a:srgbClr val="666666"/>
                </a:solidFill>
                <a:latin typeface="Arial" panose="020B0604020202020204" pitchFamily="34" charset="0"/>
                <a:cs typeface="Arial" panose="020B0604020202020204" pitchFamily="34" charset="0"/>
              </a:defRPr>
            </a:lvl2pPr>
            <a:lvl3pPr marL="1143000" indent="-228600">
              <a:spcBef>
                <a:spcPct val="20000"/>
              </a:spcBef>
              <a:buClr>
                <a:srgbClr val="20B6F0"/>
              </a:buClr>
              <a:buSzPct val="80000"/>
              <a:buFont typeface="Arial" panose="020B0604020202020204" pitchFamily="34" charset="0"/>
              <a:buChar char="§"/>
              <a:defRPr sz="3200">
                <a:solidFill>
                  <a:srgbClr val="666666"/>
                </a:solidFill>
                <a:latin typeface="Arial" panose="020B0604020202020204" pitchFamily="34" charset="0"/>
                <a:cs typeface="Arial" panose="020B0604020202020204" pitchFamily="34" charset="0"/>
              </a:defRPr>
            </a:lvl3pPr>
            <a:lvl4pPr marL="1600200" indent="-228600">
              <a:spcBef>
                <a:spcPct val="20000"/>
              </a:spcBef>
              <a:buClr>
                <a:srgbClr val="20B6F0"/>
              </a:buClr>
              <a:buSzPct val="80000"/>
              <a:buFont typeface="Arial" panose="020B0604020202020204" pitchFamily="34" charset="0"/>
              <a:buChar char="Ø"/>
              <a:defRPr sz="3200">
                <a:solidFill>
                  <a:srgbClr val="666666"/>
                </a:solidFill>
                <a:latin typeface="Arial" panose="020B0604020202020204" pitchFamily="34" charset="0"/>
                <a:cs typeface="Arial" panose="020B0604020202020204" pitchFamily="34" charset="0"/>
              </a:defRPr>
            </a:lvl4pPr>
            <a:lvl5pPr marL="2057400" indent="-228600">
              <a:spcBef>
                <a:spcPct val="20000"/>
              </a:spcBef>
              <a:buClr>
                <a:srgbClr val="20B6F0"/>
              </a:buClr>
              <a:buSzPct val="80000"/>
              <a:buFont typeface="Arial" panose="020B0604020202020204" pitchFamily="34" charset="0"/>
              <a:buChar char="²"/>
              <a:defRPr sz="3200">
                <a:solidFill>
                  <a:srgbClr val="666666"/>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Clr>
                <a:srgbClr val="20B6F0"/>
              </a:buClr>
              <a:buSzPct val="80000"/>
              <a:buFont typeface="Arial" panose="020B0604020202020204" pitchFamily="34" charset="0"/>
              <a:buChar char="²"/>
              <a:defRPr sz="3200">
                <a:solidFill>
                  <a:srgbClr val="666666"/>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Clr>
                <a:srgbClr val="20B6F0"/>
              </a:buClr>
              <a:buSzPct val="80000"/>
              <a:buFont typeface="Arial" panose="020B0604020202020204" pitchFamily="34" charset="0"/>
              <a:buChar char="²"/>
              <a:defRPr sz="3200">
                <a:solidFill>
                  <a:srgbClr val="666666"/>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Clr>
                <a:srgbClr val="20B6F0"/>
              </a:buClr>
              <a:buSzPct val="80000"/>
              <a:buFont typeface="Arial" panose="020B0604020202020204" pitchFamily="34" charset="0"/>
              <a:buChar char="²"/>
              <a:defRPr sz="3200">
                <a:solidFill>
                  <a:srgbClr val="666666"/>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Clr>
                <a:srgbClr val="20B6F0"/>
              </a:buClr>
              <a:buSzPct val="80000"/>
              <a:buFont typeface="Arial" panose="020B0604020202020204" pitchFamily="34" charset="0"/>
              <a:buChar char="²"/>
              <a:defRPr sz="3200">
                <a:solidFill>
                  <a:srgbClr val="666666"/>
                </a:solidFill>
                <a:latin typeface="Arial" panose="020B0604020202020204" pitchFamily="34" charset="0"/>
                <a:cs typeface="Arial" panose="020B0604020202020204" pitchFamily="34" charset="0"/>
              </a:defRPr>
            </a:lvl9pPr>
          </a:lstStyle>
          <a:p>
            <a:pPr defTabSz="457200" fontAlgn="base">
              <a:spcBef>
                <a:spcPct val="50000"/>
              </a:spcBef>
              <a:spcAft>
                <a:spcPct val="0"/>
              </a:spcAft>
              <a:buClrTx/>
              <a:buNone/>
            </a:pPr>
            <a:br>
              <a:rPr lang="en-US" altLang="zh-CN" sz="2000" b="1">
                <a:solidFill>
                  <a:srgbClr val="FFFFFF"/>
                </a:solidFill>
                <a:ea typeface="宋体" panose="02010600030101010101" pitchFamily="2" charset="-122"/>
              </a:rPr>
            </a:br>
            <a:endParaRPr lang="es-ES" altLang="en-US" sz="2000" b="1">
              <a:solidFill>
                <a:srgbClr val="FFFFFF"/>
              </a:solidFill>
            </a:endParaRPr>
          </a:p>
        </p:txBody>
      </p:sp>
      <p:sp>
        <p:nvSpPr>
          <p:cNvPr id="6148" name="Title 3"/>
          <p:cNvSpPr>
            <a:spLocks noChangeArrowheads="1"/>
          </p:cNvSpPr>
          <p:nvPr/>
        </p:nvSpPr>
        <p:spPr bwMode="auto">
          <a:xfrm>
            <a:off x="1661193" y="556725"/>
            <a:ext cx="8153400" cy="833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lr>
                <a:srgbClr val="20B6F0"/>
              </a:buClr>
              <a:buFont typeface="Arial" panose="020B0604020202020204" pitchFamily="34" charset="0"/>
              <a:buChar char="•"/>
              <a:defRPr sz="3200">
                <a:solidFill>
                  <a:srgbClr val="666666"/>
                </a:solidFill>
                <a:latin typeface="Arial" panose="020B0604020202020204" pitchFamily="34" charset="0"/>
                <a:cs typeface="Arial" panose="020B0604020202020204" pitchFamily="34" charset="0"/>
              </a:defRPr>
            </a:lvl1pPr>
            <a:lvl2pPr marL="742950" indent="-285750">
              <a:spcBef>
                <a:spcPct val="20000"/>
              </a:spcBef>
              <a:buClr>
                <a:srgbClr val="20B6F0"/>
              </a:buClr>
              <a:buFont typeface="Arial" panose="020B0604020202020204" pitchFamily="34" charset="0"/>
              <a:buChar char="-"/>
              <a:defRPr sz="3200">
                <a:solidFill>
                  <a:srgbClr val="666666"/>
                </a:solidFill>
                <a:latin typeface="Arial" panose="020B0604020202020204" pitchFamily="34" charset="0"/>
                <a:cs typeface="Arial" panose="020B0604020202020204" pitchFamily="34" charset="0"/>
              </a:defRPr>
            </a:lvl2pPr>
            <a:lvl3pPr marL="1143000" indent="-228600">
              <a:spcBef>
                <a:spcPct val="20000"/>
              </a:spcBef>
              <a:buClr>
                <a:srgbClr val="20B6F0"/>
              </a:buClr>
              <a:buSzPct val="80000"/>
              <a:buFont typeface="Arial" panose="020B0604020202020204" pitchFamily="34" charset="0"/>
              <a:buChar char="§"/>
              <a:defRPr sz="3200">
                <a:solidFill>
                  <a:srgbClr val="666666"/>
                </a:solidFill>
                <a:latin typeface="Arial" panose="020B0604020202020204" pitchFamily="34" charset="0"/>
                <a:cs typeface="Arial" panose="020B0604020202020204" pitchFamily="34" charset="0"/>
              </a:defRPr>
            </a:lvl3pPr>
            <a:lvl4pPr marL="1600200" indent="-228600">
              <a:spcBef>
                <a:spcPct val="20000"/>
              </a:spcBef>
              <a:buClr>
                <a:srgbClr val="20B6F0"/>
              </a:buClr>
              <a:buSzPct val="80000"/>
              <a:buFont typeface="Arial" panose="020B0604020202020204" pitchFamily="34" charset="0"/>
              <a:buChar char="Ø"/>
              <a:defRPr sz="3200">
                <a:solidFill>
                  <a:srgbClr val="666666"/>
                </a:solidFill>
                <a:latin typeface="Arial" panose="020B0604020202020204" pitchFamily="34" charset="0"/>
                <a:cs typeface="Arial" panose="020B0604020202020204" pitchFamily="34" charset="0"/>
              </a:defRPr>
            </a:lvl4pPr>
            <a:lvl5pPr marL="2057400" indent="-228600">
              <a:spcBef>
                <a:spcPct val="20000"/>
              </a:spcBef>
              <a:buClr>
                <a:srgbClr val="20B6F0"/>
              </a:buClr>
              <a:buSzPct val="80000"/>
              <a:buFont typeface="Arial" panose="020B0604020202020204" pitchFamily="34" charset="0"/>
              <a:buChar char="²"/>
              <a:defRPr sz="3200">
                <a:solidFill>
                  <a:srgbClr val="666666"/>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Clr>
                <a:srgbClr val="20B6F0"/>
              </a:buClr>
              <a:buSzPct val="80000"/>
              <a:buFont typeface="Arial" panose="020B0604020202020204" pitchFamily="34" charset="0"/>
              <a:buChar char="²"/>
              <a:defRPr sz="3200">
                <a:solidFill>
                  <a:srgbClr val="666666"/>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Clr>
                <a:srgbClr val="20B6F0"/>
              </a:buClr>
              <a:buSzPct val="80000"/>
              <a:buFont typeface="Arial" panose="020B0604020202020204" pitchFamily="34" charset="0"/>
              <a:buChar char="²"/>
              <a:defRPr sz="3200">
                <a:solidFill>
                  <a:srgbClr val="666666"/>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Clr>
                <a:srgbClr val="20B6F0"/>
              </a:buClr>
              <a:buSzPct val="80000"/>
              <a:buFont typeface="Arial" panose="020B0604020202020204" pitchFamily="34" charset="0"/>
              <a:buChar char="²"/>
              <a:defRPr sz="3200">
                <a:solidFill>
                  <a:srgbClr val="666666"/>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Clr>
                <a:srgbClr val="20B6F0"/>
              </a:buClr>
              <a:buSzPct val="80000"/>
              <a:buFont typeface="Arial" panose="020B0604020202020204" pitchFamily="34" charset="0"/>
              <a:buChar char="²"/>
              <a:defRPr sz="3200">
                <a:solidFill>
                  <a:srgbClr val="666666"/>
                </a:solidFill>
                <a:latin typeface="Arial" panose="020B0604020202020204" pitchFamily="34" charset="0"/>
                <a:cs typeface="Arial" panose="020B0604020202020204" pitchFamily="34" charset="0"/>
              </a:defRPr>
            </a:lvl9pPr>
          </a:lstStyle>
          <a:p>
            <a:pPr defTabSz="457200" eaLnBrk="0" fontAlgn="base" hangingPunct="0">
              <a:spcBef>
                <a:spcPct val="0"/>
              </a:spcBef>
              <a:spcAft>
                <a:spcPct val="0"/>
              </a:spcAft>
              <a:buClrTx/>
              <a:buNone/>
              <a:defRPr/>
            </a:pPr>
            <a:r>
              <a:rPr lang="en-US" altLang="zh-CN" sz="2400" b="1" spc="300" dirty="0">
                <a:effectLst>
                  <a:outerShdw blurRad="38100" dist="38100" dir="2700000" algn="tl">
                    <a:srgbClr val="000000">
                      <a:alpha val="43137"/>
                    </a:srgbClr>
                  </a:outerShdw>
                </a:effectLst>
                <a:uFillTx/>
                <a:latin typeface="宋体" panose="02010600030101010101" pitchFamily="2" charset="-122"/>
                <a:ea typeface="宋体" panose="02010600030101010101" pitchFamily="2" charset="-122"/>
                <a:cs typeface="宋体" panose="02010600030101010101" pitchFamily="2" charset="-122"/>
                <a:sym typeface="+mn-ea"/>
              </a:rPr>
              <a:t>ESD  </a:t>
            </a:r>
            <a:r>
              <a:rPr lang="zh-CN" altLang="en-US" sz="2400" b="1" spc="300" dirty="0">
                <a:effectLst>
                  <a:outerShdw blurRad="38100" dist="38100" dir="2700000" algn="tl">
                    <a:srgbClr val="000000">
                      <a:alpha val="43137"/>
                    </a:srgbClr>
                  </a:outerShdw>
                </a:effectLst>
                <a:uFillTx/>
                <a:latin typeface="宋体" panose="02010600030101010101" pitchFamily="2" charset="-122"/>
                <a:ea typeface="宋体" panose="02010600030101010101" pitchFamily="2" charset="-122"/>
                <a:cs typeface="宋体" panose="02010600030101010101" pitchFamily="2" charset="-122"/>
                <a:sym typeface="+mn-ea"/>
              </a:rPr>
              <a:t>智能制造的隐形杀手</a:t>
            </a:r>
            <a:endParaRPr lang="zh-CN" altLang="en-US" sz="2400" b="1" dirty="0">
              <a:effectLst>
                <a:outerShdw blurRad="38100" dist="38100" dir="2700000" algn="tl">
                  <a:srgbClr val="000000">
                    <a:alpha val="43137"/>
                  </a:srgbClr>
                </a:outerShdw>
              </a:effectLst>
              <a:latin typeface="宋体" panose="02010600030101010101" pitchFamily="2" charset="-122"/>
              <a:ea typeface="宋体" panose="02010600030101010101" pitchFamily="2" charset="-122"/>
              <a:cs typeface="宋体" panose="02010600030101010101" pitchFamily="2" charset="-122"/>
            </a:endParaRPr>
          </a:p>
        </p:txBody>
      </p:sp>
      <p:cxnSp>
        <p:nvCxnSpPr>
          <p:cNvPr id="4" name="直接连接符 3"/>
          <p:cNvCxnSpPr/>
          <p:nvPr/>
        </p:nvCxnSpPr>
        <p:spPr bwMode="auto">
          <a:xfrm>
            <a:off x="1524000" y="1076325"/>
            <a:ext cx="9158288" cy="0"/>
          </a:xfrm>
          <a:prstGeom prst="line">
            <a:avLst/>
          </a:prstGeom>
          <a:ln>
            <a:headEnd type="none" w="med" len="med"/>
            <a:tailEnd type="none" w="med" len="med"/>
          </a:ln>
        </p:spPr>
        <p:style>
          <a:lnRef idx="3">
            <a:schemeClr val="accent1"/>
          </a:lnRef>
          <a:fillRef idx="0">
            <a:schemeClr val="accent1"/>
          </a:fillRef>
          <a:effectRef idx="2">
            <a:schemeClr val="accent1"/>
          </a:effectRef>
          <a:fontRef idx="minor">
            <a:schemeClr val="tx1"/>
          </a:fontRef>
        </p:style>
      </p:cxnSp>
      <p:sp>
        <p:nvSpPr>
          <p:cNvPr id="6" name="TextBox 1"/>
          <p:cNvSpPr txBox="1">
            <a:spLocks noChangeArrowheads="1"/>
          </p:cNvSpPr>
          <p:nvPr/>
        </p:nvSpPr>
        <p:spPr bwMode="auto">
          <a:xfrm>
            <a:off x="1524000" y="1316355"/>
            <a:ext cx="615378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zh-CN" altLang="en-US" sz="2400" b="1" dirty="0" smtClean="0">
                <a:latin typeface="宋体" panose="02010600030101010101" pitchFamily="2" charset="-122"/>
                <a:ea typeface="宋体" panose="02010600030101010101" pitchFamily="2" charset="-122"/>
                <a:cs typeface="宋体" panose="02010600030101010101" pitchFamily="2" charset="-122"/>
              </a:rPr>
              <a:t>三、</a:t>
            </a:r>
            <a:r>
              <a:rPr sz="2400" b="1" spc="200" dirty="0" smtClean="0">
                <a:solidFill>
                  <a:srgbClr val="000000"/>
                </a:solidFill>
                <a:uFillTx/>
                <a:latin typeface="宋体" panose="02010600030101010101" pitchFamily="2" charset="-122"/>
                <a:ea typeface="宋体" panose="02010600030101010101" pitchFamily="2" charset="-122"/>
                <a:cs typeface="宋体" panose="02010600030101010101" pitchFamily="2" charset="-122"/>
                <a:sym typeface="+mn-ea"/>
              </a:rPr>
              <a:t>ESD对智能制造的危害</a:t>
            </a:r>
            <a:r>
              <a:rPr lang="zh-CN" altLang="en-US" sz="2400" b="1" dirty="0" smtClean="0">
                <a:latin typeface="宋体" panose="02010600030101010101" pitchFamily="2" charset="-122"/>
                <a:ea typeface="宋体" panose="02010600030101010101" pitchFamily="2" charset="-122"/>
                <a:cs typeface="宋体" panose="02010600030101010101" pitchFamily="2" charset="-122"/>
              </a:rPr>
              <a:t>：</a:t>
            </a:r>
            <a:endParaRPr lang="zh-CN" altLang="en-US" sz="2400" b="1" dirty="0">
              <a:latin typeface="宋体" panose="02010600030101010101" pitchFamily="2" charset="-122"/>
              <a:ea typeface="宋体" panose="02010600030101010101" pitchFamily="2" charset="-122"/>
              <a:cs typeface="宋体" panose="02010600030101010101" pitchFamily="2" charset="-122"/>
            </a:endParaRPr>
          </a:p>
        </p:txBody>
      </p:sp>
      <p:sp>
        <p:nvSpPr>
          <p:cNvPr id="15364" name="文本框 4"/>
          <p:cNvSpPr txBox="1"/>
          <p:nvPr/>
        </p:nvSpPr>
        <p:spPr>
          <a:xfrm>
            <a:off x="2212975" y="2095500"/>
            <a:ext cx="8016240" cy="3014980"/>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宋体" panose="02010600030101010101" pitchFamily="2" charset="-122"/>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宋体" panose="02010600030101010101" pitchFamily="2" charset="-122"/>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5pPr>
          </a:lstStyle>
          <a:p>
            <a:pPr marL="0" lvl="0" indent="0" eaLnBrk="1" hangingPunct="1">
              <a:lnSpc>
                <a:spcPts val="3800"/>
              </a:lnSpc>
              <a:spcBef>
                <a:spcPct val="0"/>
              </a:spcBef>
              <a:buNone/>
            </a:pPr>
            <a:r>
              <a:rPr lang="en-US" sz="1800" b="1" dirty="0">
                <a:latin typeface="宋体" panose="02010600030101010101" pitchFamily="2" charset="-122"/>
                <a:ea typeface="宋体" panose="02010600030101010101" pitchFamily="2" charset="-122"/>
                <a:sym typeface="+mn-ea"/>
              </a:rPr>
              <a:t>ESD</a:t>
            </a:r>
            <a:r>
              <a:rPr sz="1800" b="1" dirty="0">
                <a:latin typeface="宋体" panose="02010600030101010101" pitchFamily="2" charset="-122"/>
                <a:ea typeface="宋体" panose="02010600030101010101" pitchFamily="2" charset="-122"/>
                <a:sym typeface="+mn-ea"/>
              </a:rPr>
              <a:t>对电子产品损害的特点：</a:t>
            </a:r>
            <a:endParaRPr sz="1800" dirty="0">
              <a:latin typeface="宋体" panose="02010600030101010101" pitchFamily="2" charset="-122"/>
              <a:ea typeface="宋体" panose="02010600030101010101" pitchFamily="2" charset="-122"/>
              <a:sym typeface="+mn-ea"/>
            </a:endParaRPr>
          </a:p>
          <a:p>
            <a:pPr marL="0" lvl="0" indent="0" eaLnBrk="1" hangingPunct="1">
              <a:lnSpc>
                <a:spcPts val="3800"/>
              </a:lnSpc>
              <a:spcBef>
                <a:spcPct val="0"/>
              </a:spcBef>
              <a:buNone/>
            </a:pPr>
            <a:r>
              <a:rPr sz="1800" dirty="0">
                <a:latin typeface="宋体" panose="02010600030101010101" pitchFamily="2" charset="-122"/>
                <a:ea typeface="宋体" panose="02010600030101010101" pitchFamily="2" charset="-122"/>
                <a:sym typeface="+mn-ea"/>
              </a:rPr>
              <a:t>1、</a:t>
            </a:r>
            <a:r>
              <a:rPr sz="1800" b="1" dirty="0">
                <a:latin typeface="宋体" panose="02010600030101010101" pitchFamily="2" charset="-122"/>
                <a:ea typeface="宋体" panose="02010600030101010101" pitchFamily="2" charset="-122"/>
                <a:sym typeface="+mn-ea"/>
              </a:rPr>
              <a:t>隐蔽性：</a:t>
            </a:r>
            <a:r>
              <a:rPr sz="1800" dirty="0">
                <a:latin typeface="宋体" panose="02010600030101010101" pitchFamily="2" charset="-122"/>
                <a:ea typeface="宋体" panose="02010600030101010101" pitchFamily="2" charset="-122"/>
                <a:sym typeface="+mn-ea"/>
              </a:rPr>
              <a:t>人体不能直接感知静电除非发生静电放电，但是发生静电放电人体也不一定能有电击的感觉，这是因为人体感知的静电放电电压为2-3KV，所以静电具有隐蔽性</a:t>
            </a:r>
            <a:r>
              <a:rPr lang="zh-CN" sz="1800" dirty="0">
                <a:latin typeface="宋体" panose="02010600030101010101" pitchFamily="2" charset="-122"/>
                <a:ea typeface="宋体" panose="02010600030101010101" pitchFamily="2" charset="-122"/>
                <a:sym typeface="+mn-ea"/>
              </a:rPr>
              <a:t>。</a:t>
            </a:r>
            <a:endParaRPr sz="1800" dirty="0">
              <a:latin typeface="宋体" panose="02010600030101010101" pitchFamily="2" charset="-122"/>
              <a:ea typeface="宋体" panose="02010600030101010101" pitchFamily="2" charset="-122"/>
              <a:sym typeface="+mn-ea"/>
            </a:endParaRPr>
          </a:p>
          <a:p>
            <a:pPr marL="0" lvl="0" indent="0" eaLnBrk="1" hangingPunct="1">
              <a:lnSpc>
                <a:spcPts val="3800"/>
              </a:lnSpc>
              <a:spcBef>
                <a:spcPct val="0"/>
              </a:spcBef>
              <a:buNone/>
            </a:pPr>
            <a:r>
              <a:rPr sz="1800" dirty="0">
                <a:latin typeface="宋体" panose="02010600030101010101" pitchFamily="2" charset="-122"/>
                <a:ea typeface="宋体" panose="02010600030101010101" pitchFamily="2" charset="-122"/>
                <a:sym typeface="+mn-ea"/>
              </a:rPr>
              <a:t>2、</a:t>
            </a:r>
            <a:r>
              <a:rPr sz="1800" b="1" dirty="0">
                <a:latin typeface="宋体" panose="02010600030101010101" pitchFamily="2" charset="-122"/>
                <a:ea typeface="宋体" panose="02010600030101010101" pitchFamily="2" charset="-122"/>
                <a:sym typeface="+mn-ea"/>
              </a:rPr>
              <a:t>潜在性：</a:t>
            </a:r>
            <a:r>
              <a:rPr sz="1800" dirty="0">
                <a:latin typeface="宋体" panose="02010600030101010101" pitchFamily="2" charset="-122"/>
                <a:ea typeface="宋体" panose="02010600030101010101" pitchFamily="2" charset="-122"/>
                <a:sym typeface="+mn-ea"/>
              </a:rPr>
              <a:t>有些电子元器件受到静电损伤后的性能没有明显的下降，但多次累加放电会给元器件造成内伤而形成隐患。因此静电对器件的损伤具有潜在性。</a:t>
            </a:r>
            <a:endParaRPr sz="1800" dirty="0">
              <a:latin typeface="宋体" panose="02010600030101010101" pitchFamily="2" charset="-122"/>
              <a:ea typeface="宋体" panose="02010600030101010101" pitchFamily="2" charset="-122"/>
              <a:sym typeface="+mn-ea"/>
            </a:endParaRPr>
          </a:p>
        </p:txBody>
      </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9"/>
          <p:cNvSpPr txBox="1">
            <a:spLocks noChangeArrowheads="1"/>
          </p:cNvSpPr>
          <p:nvPr/>
        </p:nvSpPr>
        <p:spPr bwMode="auto">
          <a:xfrm>
            <a:off x="4622801" y="6391276"/>
            <a:ext cx="543242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20B6F0"/>
              </a:buClr>
              <a:buFont typeface="Arial" panose="020B0604020202020204" pitchFamily="34" charset="0"/>
              <a:buChar char="•"/>
              <a:defRPr sz="3200">
                <a:solidFill>
                  <a:srgbClr val="666666"/>
                </a:solidFill>
                <a:latin typeface="Arial" panose="020B0604020202020204" pitchFamily="34" charset="0"/>
                <a:cs typeface="Arial" panose="020B0604020202020204" pitchFamily="34" charset="0"/>
              </a:defRPr>
            </a:lvl1pPr>
            <a:lvl2pPr marL="742950" indent="-285750">
              <a:spcBef>
                <a:spcPct val="20000"/>
              </a:spcBef>
              <a:buClr>
                <a:srgbClr val="20B6F0"/>
              </a:buClr>
              <a:buFont typeface="Arial" panose="020B0604020202020204" pitchFamily="34" charset="0"/>
              <a:buChar char="-"/>
              <a:defRPr sz="3200">
                <a:solidFill>
                  <a:srgbClr val="666666"/>
                </a:solidFill>
                <a:latin typeface="Arial" panose="020B0604020202020204" pitchFamily="34" charset="0"/>
                <a:cs typeface="Arial" panose="020B0604020202020204" pitchFamily="34" charset="0"/>
              </a:defRPr>
            </a:lvl2pPr>
            <a:lvl3pPr marL="1143000" indent="-228600">
              <a:spcBef>
                <a:spcPct val="20000"/>
              </a:spcBef>
              <a:buClr>
                <a:srgbClr val="20B6F0"/>
              </a:buClr>
              <a:buSzPct val="80000"/>
              <a:buFont typeface="Arial" panose="020B0604020202020204" pitchFamily="34" charset="0"/>
              <a:buChar char="§"/>
              <a:defRPr sz="3200">
                <a:solidFill>
                  <a:srgbClr val="666666"/>
                </a:solidFill>
                <a:latin typeface="Arial" panose="020B0604020202020204" pitchFamily="34" charset="0"/>
                <a:cs typeface="Arial" panose="020B0604020202020204" pitchFamily="34" charset="0"/>
              </a:defRPr>
            </a:lvl3pPr>
            <a:lvl4pPr marL="1600200" indent="-228600">
              <a:spcBef>
                <a:spcPct val="20000"/>
              </a:spcBef>
              <a:buClr>
                <a:srgbClr val="20B6F0"/>
              </a:buClr>
              <a:buSzPct val="80000"/>
              <a:buFont typeface="Arial" panose="020B0604020202020204" pitchFamily="34" charset="0"/>
              <a:buChar char="Ø"/>
              <a:defRPr sz="3200">
                <a:solidFill>
                  <a:srgbClr val="666666"/>
                </a:solidFill>
                <a:latin typeface="Arial" panose="020B0604020202020204" pitchFamily="34" charset="0"/>
                <a:cs typeface="Arial" panose="020B0604020202020204" pitchFamily="34" charset="0"/>
              </a:defRPr>
            </a:lvl4pPr>
            <a:lvl5pPr marL="2057400" indent="-228600">
              <a:spcBef>
                <a:spcPct val="20000"/>
              </a:spcBef>
              <a:buClr>
                <a:srgbClr val="20B6F0"/>
              </a:buClr>
              <a:buSzPct val="80000"/>
              <a:buFont typeface="Arial" panose="020B0604020202020204" pitchFamily="34" charset="0"/>
              <a:buChar char="²"/>
              <a:defRPr sz="3200">
                <a:solidFill>
                  <a:srgbClr val="666666"/>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Clr>
                <a:srgbClr val="20B6F0"/>
              </a:buClr>
              <a:buSzPct val="80000"/>
              <a:buFont typeface="Arial" panose="020B0604020202020204" pitchFamily="34" charset="0"/>
              <a:buChar char="²"/>
              <a:defRPr sz="3200">
                <a:solidFill>
                  <a:srgbClr val="666666"/>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Clr>
                <a:srgbClr val="20B6F0"/>
              </a:buClr>
              <a:buSzPct val="80000"/>
              <a:buFont typeface="Arial" panose="020B0604020202020204" pitchFamily="34" charset="0"/>
              <a:buChar char="²"/>
              <a:defRPr sz="3200">
                <a:solidFill>
                  <a:srgbClr val="666666"/>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Clr>
                <a:srgbClr val="20B6F0"/>
              </a:buClr>
              <a:buSzPct val="80000"/>
              <a:buFont typeface="Arial" panose="020B0604020202020204" pitchFamily="34" charset="0"/>
              <a:buChar char="²"/>
              <a:defRPr sz="3200">
                <a:solidFill>
                  <a:srgbClr val="666666"/>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Clr>
                <a:srgbClr val="20B6F0"/>
              </a:buClr>
              <a:buSzPct val="80000"/>
              <a:buFont typeface="Arial" panose="020B0604020202020204" pitchFamily="34" charset="0"/>
              <a:buChar char="²"/>
              <a:defRPr sz="3200">
                <a:solidFill>
                  <a:srgbClr val="666666"/>
                </a:solidFill>
                <a:latin typeface="Arial" panose="020B0604020202020204" pitchFamily="34" charset="0"/>
                <a:cs typeface="Arial" panose="020B0604020202020204" pitchFamily="34" charset="0"/>
              </a:defRPr>
            </a:lvl9pPr>
          </a:lstStyle>
          <a:p>
            <a:pPr defTabSz="457200" fontAlgn="base">
              <a:spcBef>
                <a:spcPct val="50000"/>
              </a:spcBef>
              <a:spcAft>
                <a:spcPct val="0"/>
              </a:spcAft>
              <a:buClrTx/>
              <a:buNone/>
            </a:pPr>
            <a:br>
              <a:rPr lang="en-US" altLang="zh-CN" sz="2000" b="1">
                <a:solidFill>
                  <a:srgbClr val="FFFFFF"/>
                </a:solidFill>
                <a:ea typeface="宋体" panose="02010600030101010101" pitchFamily="2" charset="-122"/>
              </a:rPr>
            </a:br>
            <a:endParaRPr lang="es-ES" altLang="en-US" sz="2000" b="1">
              <a:solidFill>
                <a:srgbClr val="FFFFFF"/>
              </a:solidFill>
            </a:endParaRPr>
          </a:p>
        </p:txBody>
      </p:sp>
      <p:sp>
        <p:nvSpPr>
          <p:cNvPr id="6148" name="Title 3"/>
          <p:cNvSpPr>
            <a:spLocks noChangeArrowheads="1"/>
          </p:cNvSpPr>
          <p:nvPr/>
        </p:nvSpPr>
        <p:spPr bwMode="auto">
          <a:xfrm>
            <a:off x="1661193" y="556725"/>
            <a:ext cx="8153400" cy="833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lr>
                <a:srgbClr val="20B6F0"/>
              </a:buClr>
              <a:buFont typeface="Arial" panose="020B0604020202020204" pitchFamily="34" charset="0"/>
              <a:buChar char="•"/>
              <a:defRPr sz="3200">
                <a:solidFill>
                  <a:srgbClr val="666666"/>
                </a:solidFill>
                <a:latin typeface="Arial" panose="020B0604020202020204" pitchFamily="34" charset="0"/>
                <a:cs typeface="Arial" panose="020B0604020202020204" pitchFamily="34" charset="0"/>
              </a:defRPr>
            </a:lvl1pPr>
            <a:lvl2pPr marL="742950" indent="-285750">
              <a:spcBef>
                <a:spcPct val="20000"/>
              </a:spcBef>
              <a:buClr>
                <a:srgbClr val="20B6F0"/>
              </a:buClr>
              <a:buFont typeface="Arial" panose="020B0604020202020204" pitchFamily="34" charset="0"/>
              <a:buChar char="-"/>
              <a:defRPr sz="3200">
                <a:solidFill>
                  <a:srgbClr val="666666"/>
                </a:solidFill>
                <a:latin typeface="Arial" panose="020B0604020202020204" pitchFamily="34" charset="0"/>
                <a:cs typeface="Arial" panose="020B0604020202020204" pitchFamily="34" charset="0"/>
              </a:defRPr>
            </a:lvl2pPr>
            <a:lvl3pPr marL="1143000" indent="-228600">
              <a:spcBef>
                <a:spcPct val="20000"/>
              </a:spcBef>
              <a:buClr>
                <a:srgbClr val="20B6F0"/>
              </a:buClr>
              <a:buSzPct val="80000"/>
              <a:buFont typeface="Arial" panose="020B0604020202020204" pitchFamily="34" charset="0"/>
              <a:buChar char="§"/>
              <a:defRPr sz="3200">
                <a:solidFill>
                  <a:srgbClr val="666666"/>
                </a:solidFill>
                <a:latin typeface="Arial" panose="020B0604020202020204" pitchFamily="34" charset="0"/>
                <a:cs typeface="Arial" panose="020B0604020202020204" pitchFamily="34" charset="0"/>
              </a:defRPr>
            </a:lvl3pPr>
            <a:lvl4pPr marL="1600200" indent="-228600">
              <a:spcBef>
                <a:spcPct val="20000"/>
              </a:spcBef>
              <a:buClr>
                <a:srgbClr val="20B6F0"/>
              </a:buClr>
              <a:buSzPct val="80000"/>
              <a:buFont typeface="Arial" panose="020B0604020202020204" pitchFamily="34" charset="0"/>
              <a:buChar char="Ø"/>
              <a:defRPr sz="3200">
                <a:solidFill>
                  <a:srgbClr val="666666"/>
                </a:solidFill>
                <a:latin typeface="Arial" panose="020B0604020202020204" pitchFamily="34" charset="0"/>
                <a:cs typeface="Arial" panose="020B0604020202020204" pitchFamily="34" charset="0"/>
              </a:defRPr>
            </a:lvl4pPr>
            <a:lvl5pPr marL="2057400" indent="-228600">
              <a:spcBef>
                <a:spcPct val="20000"/>
              </a:spcBef>
              <a:buClr>
                <a:srgbClr val="20B6F0"/>
              </a:buClr>
              <a:buSzPct val="80000"/>
              <a:buFont typeface="Arial" panose="020B0604020202020204" pitchFamily="34" charset="0"/>
              <a:buChar char="²"/>
              <a:defRPr sz="3200">
                <a:solidFill>
                  <a:srgbClr val="666666"/>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Clr>
                <a:srgbClr val="20B6F0"/>
              </a:buClr>
              <a:buSzPct val="80000"/>
              <a:buFont typeface="Arial" panose="020B0604020202020204" pitchFamily="34" charset="0"/>
              <a:buChar char="²"/>
              <a:defRPr sz="3200">
                <a:solidFill>
                  <a:srgbClr val="666666"/>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Clr>
                <a:srgbClr val="20B6F0"/>
              </a:buClr>
              <a:buSzPct val="80000"/>
              <a:buFont typeface="Arial" panose="020B0604020202020204" pitchFamily="34" charset="0"/>
              <a:buChar char="²"/>
              <a:defRPr sz="3200">
                <a:solidFill>
                  <a:srgbClr val="666666"/>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Clr>
                <a:srgbClr val="20B6F0"/>
              </a:buClr>
              <a:buSzPct val="80000"/>
              <a:buFont typeface="Arial" panose="020B0604020202020204" pitchFamily="34" charset="0"/>
              <a:buChar char="²"/>
              <a:defRPr sz="3200">
                <a:solidFill>
                  <a:srgbClr val="666666"/>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Clr>
                <a:srgbClr val="20B6F0"/>
              </a:buClr>
              <a:buSzPct val="80000"/>
              <a:buFont typeface="Arial" panose="020B0604020202020204" pitchFamily="34" charset="0"/>
              <a:buChar char="²"/>
              <a:defRPr sz="3200">
                <a:solidFill>
                  <a:srgbClr val="666666"/>
                </a:solidFill>
                <a:latin typeface="Arial" panose="020B0604020202020204" pitchFamily="34" charset="0"/>
                <a:cs typeface="Arial" panose="020B0604020202020204" pitchFamily="34" charset="0"/>
              </a:defRPr>
            </a:lvl9pPr>
          </a:lstStyle>
          <a:p>
            <a:pPr defTabSz="457200" eaLnBrk="0" fontAlgn="base" hangingPunct="0">
              <a:spcBef>
                <a:spcPct val="0"/>
              </a:spcBef>
              <a:spcAft>
                <a:spcPct val="0"/>
              </a:spcAft>
              <a:buClrTx/>
              <a:buNone/>
              <a:defRPr/>
            </a:pPr>
            <a:r>
              <a:rPr lang="en-US" altLang="zh-CN" sz="2400" b="1" spc="300" dirty="0">
                <a:effectLst>
                  <a:outerShdw blurRad="38100" dist="38100" dir="2700000" algn="tl">
                    <a:srgbClr val="000000">
                      <a:alpha val="43137"/>
                    </a:srgbClr>
                  </a:outerShdw>
                </a:effectLst>
                <a:uFillTx/>
                <a:latin typeface="宋体" panose="02010600030101010101" pitchFamily="2" charset="-122"/>
                <a:ea typeface="宋体" panose="02010600030101010101" pitchFamily="2" charset="-122"/>
                <a:cs typeface="宋体" panose="02010600030101010101" pitchFamily="2" charset="-122"/>
                <a:sym typeface="+mn-ea"/>
              </a:rPr>
              <a:t>ESD  </a:t>
            </a:r>
            <a:r>
              <a:rPr lang="zh-CN" altLang="en-US" sz="2400" b="1" spc="300" dirty="0">
                <a:effectLst>
                  <a:outerShdw blurRad="38100" dist="38100" dir="2700000" algn="tl">
                    <a:srgbClr val="000000">
                      <a:alpha val="43137"/>
                    </a:srgbClr>
                  </a:outerShdw>
                </a:effectLst>
                <a:uFillTx/>
                <a:latin typeface="宋体" panose="02010600030101010101" pitchFamily="2" charset="-122"/>
                <a:ea typeface="宋体" panose="02010600030101010101" pitchFamily="2" charset="-122"/>
                <a:cs typeface="宋体" panose="02010600030101010101" pitchFamily="2" charset="-122"/>
                <a:sym typeface="+mn-ea"/>
              </a:rPr>
              <a:t>智能制造的隐形杀手</a:t>
            </a:r>
            <a:endParaRPr lang="zh-CN" altLang="en-US" sz="2400" b="1" dirty="0">
              <a:effectLst>
                <a:outerShdw blurRad="38100" dist="38100" dir="2700000" algn="tl">
                  <a:srgbClr val="000000">
                    <a:alpha val="43137"/>
                  </a:srgbClr>
                </a:outerShdw>
              </a:effectLst>
              <a:latin typeface="宋体" panose="02010600030101010101" pitchFamily="2" charset="-122"/>
              <a:ea typeface="宋体" panose="02010600030101010101" pitchFamily="2" charset="-122"/>
              <a:cs typeface="宋体" panose="02010600030101010101" pitchFamily="2" charset="-122"/>
            </a:endParaRPr>
          </a:p>
        </p:txBody>
      </p:sp>
      <p:cxnSp>
        <p:nvCxnSpPr>
          <p:cNvPr id="4" name="直接连接符 3"/>
          <p:cNvCxnSpPr/>
          <p:nvPr/>
        </p:nvCxnSpPr>
        <p:spPr bwMode="auto">
          <a:xfrm>
            <a:off x="1524000" y="1076325"/>
            <a:ext cx="9158288" cy="0"/>
          </a:xfrm>
          <a:prstGeom prst="line">
            <a:avLst/>
          </a:prstGeom>
          <a:ln>
            <a:headEnd type="none" w="med" len="med"/>
            <a:tailEnd type="none" w="med" len="med"/>
          </a:ln>
        </p:spPr>
        <p:style>
          <a:lnRef idx="3">
            <a:schemeClr val="accent1"/>
          </a:lnRef>
          <a:fillRef idx="0">
            <a:schemeClr val="accent1"/>
          </a:fillRef>
          <a:effectRef idx="2">
            <a:schemeClr val="accent1"/>
          </a:effectRef>
          <a:fontRef idx="minor">
            <a:schemeClr val="tx1"/>
          </a:fontRef>
        </p:style>
      </p:cxnSp>
      <p:sp>
        <p:nvSpPr>
          <p:cNvPr id="6" name="TextBox 1"/>
          <p:cNvSpPr txBox="1">
            <a:spLocks noChangeArrowheads="1"/>
          </p:cNvSpPr>
          <p:nvPr/>
        </p:nvSpPr>
        <p:spPr bwMode="auto">
          <a:xfrm>
            <a:off x="1524000" y="1316355"/>
            <a:ext cx="601408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zh-CN" altLang="en-US" sz="2400" b="1" dirty="0" smtClean="0">
                <a:latin typeface="宋体" panose="02010600030101010101" pitchFamily="2" charset="-122"/>
                <a:ea typeface="宋体" panose="02010600030101010101" pitchFamily="2" charset="-122"/>
                <a:cs typeface="宋体" panose="02010600030101010101" pitchFamily="2" charset="-122"/>
              </a:rPr>
              <a:t>三、</a:t>
            </a:r>
            <a:r>
              <a:rPr sz="2400" b="1" spc="200" dirty="0" smtClean="0">
                <a:solidFill>
                  <a:srgbClr val="000000"/>
                </a:solidFill>
                <a:uFillTx/>
                <a:latin typeface="宋体" panose="02010600030101010101" pitchFamily="2" charset="-122"/>
                <a:ea typeface="宋体" panose="02010600030101010101" pitchFamily="2" charset="-122"/>
                <a:cs typeface="宋体" panose="02010600030101010101" pitchFamily="2" charset="-122"/>
                <a:sym typeface="+mn-ea"/>
              </a:rPr>
              <a:t>ESD对智能制造的危害</a:t>
            </a:r>
            <a:r>
              <a:rPr lang="zh-CN" altLang="en-US" sz="2400" b="1" dirty="0" smtClean="0">
                <a:latin typeface="宋体" panose="02010600030101010101" pitchFamily="2" charset="-122"/>
                <a:ea typeface="宋体" panose="02010600030101010101" pitchFamily="2" charset="-122"/>
                <a:cs typeface="宋体" panose="02010600030101010101" pitchFamily="2" charset="-122"/>
              </a:rPr>
              <a:t>：</a:t>
            </a:r>
            <a:endParaRPr lang="zh-CN" altLang="en-US" sz="2400" b="1" dirty="0">
              <a:latin typeface="宋体" panose="02010600030101010101" pitchFamily="2" charset="-122"/>
              <a:ea typeface="宋体" panose="02010600030101010101" pitchFamily="2" charset="-122"/>
              <a:cs typeface="宋体" panose="02010600030101010101" pitchFamily="2" charset="-122"/>
            </a:endParaRPr>
          </a:p>
        </p:txBody>
      </p:sp>
      <p:sp>
        <p:nvSpPr>
          <p:cNvPr id="15364" name="文本框 4"/>
          <p:cNvSpPr txBox="1"/>
          <p:nvPr/>
        </p:nvSpPr>
        <p:spPr>
          <a:xfrm>
            <a:off x="1612265" y="1831340"/>
            <a:ext cx="9344660" cy="4477385"/>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宋体" panose="02010600030101010101" pitchFamily="2" charset="-122"/>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宋体" panose="02010600030101010101" pitchFamily="2" charset="-122"/>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5pPr>
          </a:lstStyle>
          <a:p>
            <a:pPr marL="0" lvl="0" indent="0" eaLnBrk="1" hangingPunct="1">
              <a:lnSpc>
                <a:spcPts val="3800"/>
              </a:lnSpc>
              <a:spcBef>
                <a:spcPct val="0"/>
              </a:spcBef>
              <a:buNone/>
            </a:pPr>
            <a:r>
              <a:rPr lang="en-US" sz="1800" b="1" dirty="0">
                <a:latin typeface="宋体" panose="02010600030101010101" pitchFamily="2" charset="-122"/>
                <a:ea typeface="宋体" panose="02010600030101010101" pitchFamily="2" charset="-122"/>
                <a:sym typeface="+mn-ea"/>
              </a:rPr>
              <a:t>ESD</a:t>
            </a:r>
            <a:r>
              <a:rPr sz="1800" b="1" dirty="0">
                <a:latin typeface="宋体" panose="02010600030101010101" pitchFamily="2" charset="-122"/>
                <a:ea typeface="宋体" panose="02010600030101010101" pitchFamily="2" charset="-122"/>
                <a:sym typeface="+mn-ea"/>
              </a:rPr>
              <a:t>对电子产品损害的特点：</a:t>
            </a:r>
            <a:endParaRPr sz="1800" dirty="0">
              <a:latin typeface="宋体" panose="02010600030101010101" pitchFamily="2" charset="-122"/>
              <a:ea typeface="宋体" panose="02010600030101010101" pitchFamily="2" charset="-122"/>
              <a:sym typeface="+mn-ea"/>
            </a:endParaRPr>
          </a:p>
          <a:p>
            <a:pPr marL="0" lvl="0" indent="0" eaLnBrk="1" hangingPunct="1">
              <a:lnSpc>
                <a:spcPts val="3800"/>
              </a:lnSpc>
              <a:spcBef>
                <a:spcPct val="0"/>
              </a:spcBef>
              <a:buNone/>
            </a:pPr>
            <a:r>
              <a:rPr sz="1800" dirty="0">
                <a:latin typeface="宋体" panose="02010600030101010101" pitchFamily="2" charset="-122"/>
                <a:ea typeface="宋体" panose="02010600030101010101" pitchFamily="2" charset="-122"/>
                <a:sym typeface="+mn-ea"/>
              </a:rPr>
              <a:t>3、</a:t>
            </a:r>
            <a:r>
              <a:rPr sz="1800" b="1" dirty="0">
                <a:latin typeface="宋体" panose="02010600030101010101" pitchFamily="2" charset="-122"/>
                <a:ea typeface="宋体" panose="02010600030101010101" pitchFamily="2" charset="-122"/>
                <a:sym typeface="+mn-ea"/>
              </a:rPr>
              <a:t>随机性：</a:t>
            </a:r>
            <a:r>
              <a:rPr sz="1800" dirty="0">
                <a:latin typeface="宋体" panose="02010600030101010101" pitchFamily="2" charset="-122"/>
                <a:ea typeface="宋体" panose="02010600030101010101" pitchFamily="2" charset="-122"/>
                <a:sym typeface="+mn-ea"/>
              </a:rPr>
              <a:t>电子元器件什么情况下会遭受静电破坏呢？可以这么说，从一个元器件产生以后，一直到它损坏以前，所有的过程都受到静电的威胁，而这些静电的的产生也具有随机性</a:t>
            </a:r>
            <a:r>
              <a:rPr lang="zh-CN" sz="1800" dirty="0">
                <a:latin typeface="宋体" panose="02010600030101010101" pitchFamily="2" charset="-122"/>
                <a:ea typeface="宋体" panose="02010600030101010101" pitchFamily="2" charset="-122"/>
                <a:sym typeface="+mn-ea"/>
              </a:rPr>
              <a:t>，</a:t>
            </a:r>
            <a:r>
              <a:rPr sz="1800" dirty="0">
                <a:latin typeface="宋体" panose="02010600030101010101" pitchFamily="2" charset="-122"/>
                <a:ea typeface="宋体" panose="02010600030101010101" pitchFamily="2" charset="-122"/>
                <a:sym typeface="+mn-ea"/>
              </a:rPr>
              <a:t>其损坏也具有随机性。</a:t>
            </a:r>
            <a:endParaRPr sz="1800" dirty="0">
              <a:latin typeface="宋体" panose="02010600030101010101" pitchFamily="2" charset="-122"/>
              <a:ea typeface="宋体" panose="02010600030101010101" pitchFamily="2" charset="-122"/>
              <a:sym typeface="+mn-ea"/>
            </a:endParaRPr>
          </a:p>
          <a:p>
            <a:pPr marL="0" lvl="0" indent="0" eaLnBrk="1" hangingPunct="1">
              <a:lnSpc>
                <a:spcPts val="3800"/>
              </a:lnSpc>
              <a:spcBef>
                <a:spcPct val="0"/>
              </a:spcBef>
              <a:buNone/>
            </a:pPr>
            <a:r>
              <a:rPr sz="1800" dirty="0">
                <a:latin typeface="宋体" panose="02010600030101010101" pitchFamily="2" charset="-122"/>
                <a:ea typeface="宋体" panose="02010600030101010101" pitchFamily="2" charset="-122"/>
                <a:sym typeface="+mn-ea"/>
              </a:rPr>
              <a:t>4、</a:t>
            </a:r>
            <a:r>
              <a:rPr sz="1800" b="1" dirty="0">
                <a:latin typeface="宋体" panose="02010600030101010101" pitchFamily="2" charset="-122"/>
                <a:ea typeface="宋体" panose="02010600030101010101" pitchFamily="2" charset="-122"/>
                <a:sym typeface="+mn-ea"/>
              </a:rPr>
              <a:t>复杂性：</a:t>
            </a:r>
            <a:r>
              <a:rPr sz="1800" dirty="0">
                <a:latin typeface="宋体" panose="02010600030101010101" pitchFamily="2" charset="-122"/>
                <a:ea typeface="宋体" panose="02010600030101010101" pitchFamily="2" charset="-122"/>
                <a:sym typeface="+mn-ea"/>
              </a:rPr>
              <a:t>因电子产品的精、细、微小的结构特点，分析静电放电损伤的失效工作，往往需要使用扫描电镜等高精密仪器。即使如此，有些静电操作现象也难以与其他原因造成的操作区分开来，使人误把静电损伤失效当作其他失效。这在对静电放电损未充分认识之前，常常归因于早期失效或情况不明的失效，从而不自觉地掩盖了失效的真正原因。所以静电对电子器件损伤的分析具有复杂性。</a:t>
            </a:r>
            <a:endParaRPr sz="1800" dirty="0">
              <a:latin typeface="宋体" panose="02010600030101010101" pitchFamily="2" charset="-122"/>
              <a:ea typeface="宋体" panose="02010600030101010101" pitchFamily="2" charset="-122"/>
              <a:sym typeface="+mn-ea"/>
            </a:endParaRPr>
          </a:p>
        </p:txBody>
      </p:sp>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9"/>
          <p:cNvSpPr txBox="1">
            <a:spLocks noChangeArrowheads="1"/>
          </p:cNvSpPr>
          <p:nvPr/>
        </p:nvSpPr>
        <p:spPr bwMode="auto">
          <a:xfrm>
            <a:off x="4622801" y="6391276"/>
            <a:ext cx="543242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20B6F0"/>
              </a:buClr>
              <a:buFont typeface="Arial" panose="020B0604020202020204" pitchFamily="34" charset="0"/>
              <a:buChar char="•"/>
              <a:defRPr sz="3200">
                <a:solidFill>
                  <a:srgbClr val="666666"/>
                </a:solidFill>
                <a:latin typeface="Arial" panose="020B0604020202020204" pitchFamily="34" charset="0"/>
                <a:cs typeface="Arial" panose="020B0604020202020204" pitchFamily="34" charset="0"/>
              </a:defRPr>
            </a:lvl1pPr>
            <a:lvl2pPr marL="742950" indent="-285750">
              <a:spcBef>
                <a:spcPct val="20000"/>
              </a:spcBef>
              <a:buClr>
                <a:srgbClr val="20B6F0"/>
              </a:buClr>
              <a:buFont typeface="Arial" panose="020B0604020202020204" pitchFamily="34" charset="0"/>
              <a:buChar char="-"/>
              <a:defRPr sz="3200">
                <a:solidFill>
                  <a:srgbClr val="666666"/>
                </a:solidFill>
                <a:latin typeface="Arial" panose="020B0604020202020204" pitchFamily="34" charset="0"/>
                <a:cs typeface="Arial" panose="020B0604020202020204" pitchFamily="34" charset="0"/>
              </a:defRPr>
            </a:lvl2pPr>
            <a:lvl3pPr marL="1143000" indent="-228600">
              <a:spcBef>
                <a:spcPct val="20000"/>
              </a:spcBef>
              <a:buClr>
                <a:srgbClr val="20B6F0"/>
              </a:buClr>
              <a:buSzPct val="80000"/>
              <a:buFont typeface="Arial" panose="020B0604020202020204" pitchFamily="34" charset="0"/>
              <a:buChar char="§"/>
              <a:defRPr sz="3200">
                <a:solidFill>
                  <a:srgbClr val="666666"/>
                </a:solidFill>
                <a:latin typeface="Arial" panose="020B0604020202020204" pitchFamily="34" charset="0"/>
                <a:cs typeface="Arial" panose="020B0604020202020204" pitchFamily="34" charset="0"/>
              </a:defRPr>
            </a:lvl3pPr>
            <a:lvl4pPr marL="1600200" indent="-228600">
              <a:spcBef>
                <a:spcPct val="20000"/>
              </a:spcBef>
              <a:buClr>
                <a:srgbClr val="20B6F0"/>
              </a:buClr>
              <a:buSzPct val="80000"/>
              <a:buFont typeface="Arial" panose="020B0604020202020204" pitchFamily="34" charset="0"/>
              <a:buChar char="Ø"/>
              <a:defRPr sz="3200">
                <a:solidFill>
                  <a:srgbClr val="666666"/>
                </a:solidFill>
                <a:latin typeface="Arial" panose="020B0604020202020204" pitchFamily="34" charset="0"/>
                <a:cs typeface="Arial" panose="020B0604020202020204" pitchFamily="34" charset="0"/>
              </a:defRPr>
            </a:lvl4pPr>
            <a:lvl5pPr marL="2057400" indent="-228600">
              <a:spcBef>
                <a:spcPct val="20000"/>
              </a:spcBef>
              <a:buClr>
                <a:srgbClr val="20B6F0"/>
              </a:buClr>
              <a:buSzPct val="80000"/>
              <a:buFont typeface="Arial" panose="020B0604020202020204" pitchFamily="34" charset="0"/>
              <a:buChar char="²"/>
              <a:defRPr sz="3200">
                <a:solidFill>
                  <a:srgbClr val="666666"/>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Clr>
                <a:srgbClr val="20B6F0"/>
              </a:buClr>
              <a:buSzPct val="80000"/>
              <a:buFont typeface="Arial" panose="020B0604020202020204" pitchFamily="34" charset="0"/>
              <a:buChar char="²"/>
              <a:defRPr sz="3200">
                <a:solidFill>
                  <a:srgbClr val="666666"/>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Clr>
                <a:srgbClr val="20B6F0"/>
              </a:buClr>
              <a:buSzPct val="80000"/>
              <a:buFont typeface="Arial" panose="020B0604020202020204" pitchFamily="34" charset="0"/>
              <a:buChar char="²"/>
              <a:defRPr sz="3200">
                <a:solidFill>
                  <a:srgbClr val="666666"/>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Clr>
                <a:srgbClr val="20B6F0"/>
              </a:buClr>
              <a:buSzPct val="80000"/>
              <a:buFont typeface="Arial" panose="020B0604020202020204" pitchFamily="34" charset="0"/>
              <a:buChar char="²"/>
              <a:defRPr sz="3200">
                <a:solidFill>
                  <a:srgbClr val="666666"/>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Clr>
                <a:srgbClr val="20B6F0"/>
              </a:buClr>
              <a:buSzPct val="80000"/>
              <a:buFont typeface="Arial" panose="020B0604020202020204" pitchFamily="34" charset="0"/>
              <a:buChar char="²"/>
              <a:defRPr sz="3200">
                <a:solidFill>
                  <a:srgbClr val="666666"/>
                </a:solidFill>
                <a:latin typeface="Arial" panose="020B0604020202020204" pitchFamily="34" charset="0"/>
                <a:cs typeface="Arial" panose="020B0604020202020204" pitchFamily="34" charset="0"/>
              </a:defRPr>
            </a:lvl9pPr>
          </a:lstStyle>
          <a:p>
            <a:pPr defTabSz="457200" fontAlgn="base">
              <a:spcBef>
                <a:spcPct val="50000"/>
              </a:spcBef>
              <a:spcAft>
                <a:spcPct val="0"/>
              </a:spcAft>
              <a:buClrTx/>
              <a:buNone/>
            </a:pPr>
            <a:br>
              <a:rPr lang="en-US" altLang="zh-CN" sz="2000" b="1">
                <a:solidFill>
                  <a:srgbClr val="FFFFFF"/>
                </a:solidFill>
                <a:ea typeface="宋体" panose="02010600030101010101" pitchFamily="2" charset="-122"/>
              </a:rPr>
            </a:br>
            <a:endParaRPr lang="es-ES" altLang="en-US" sz="2000" b="1">
              <a:solidFill>
                <a:srgbClr val="FFFFFF"/>
              </a:solidFill>
            </a:endParaRPr>
          </a:p>
        </p:txBody>
      </p:sp>
      <p:sp>
        <p:nvSpPr>
          <p:cNvPr id="6148" name="Title 3"/>
          <p:cNvSpPr>
            <a:spLocks noChangeArrowheads="1"/>
          </p:cNvSpPr>
          <p:nvPr/>
        </p:nvSpPr>
        <p:spPr bwMode="auto">
          <a:xfrm>
            <a:off x="1661193" y="556725"/>
            <a:ext cx="8153400" cy="833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lr>
                <a:srgbClr val="20B6F0"/>
              </a:buClr>
              <a:buFont typeface="Arial" panose="020B0604020202020204" pitchFamily="34" charset="0"/>
              <a:buChar char="•"/>
              <a:defRPr sz="3200">
                <a:solidFill>
                  <a:srgbClr val="666666"/>
                </a:solidFill>
                <a:latin typeface="Arial" panose="020B0604020202020204" pitchFamily="34" charset="0"/>
                <a:cs typeface="Arial" panose="020B0604020202020204" pitchFamily="34" charset="0"/>
              </a:defRPr>
            </a:lvl1pPr>
            <a:lvl2pPr marL="742950" indent="-285750">
              <a:spcBef>
                <a:spcPct val="20000"/>
              </a:spcBef>
              <a:buClr>
                <a:srgbClr val="20B6F0"/>
              </a:buClr>
              <a:buFont typeface="Arial" panose="020B0604020202020204" pitchFamily="34" charset="0"/>
              <a:buChar char="-"/>
              <a:defRPr sz="3200">
                <a:solidFill>
                  <a:srgbClr val="666666"/>
                </a:solidFill>
                <a:latin typeface="Arial" panose="020B0604020202020204" pitchFamily="34" charset="0"/>
                <a:cs typeface="Arial" panose="020B0604020202020204" pitchFamily="34" charset="0"/>
              </a:defRPr>
            </a:lvl2pPr>
            <a:lvl3pPr marL="1143000" indent="-228600">
              <a:spcBef>
                <a:spcPct val="20000"/>
              </a:spcBef>
              <a:buClr>
                <a:srgbClr val="20B6F0"/>
              </a:buClr>
              <a:buSzPct val="80000"/>
              <a:buFont typeface="Arial" panose="020B0604020202020204" pitchFamily="34" charset="0"/>
              <a:buChar char="§"/>
              <a:defRPr sz="3200">
                <a:solidFill>
                  <a:srgbClr val="666666"/>
                </a:solidFill>
                <a:latin typeface="Arial" panose="020B0604020202020204" pitchFamily="34" charset="0"/>
                <a:cs typeface="Arial" panose="020B0604020202020204" pitchFamily="34" charset="0"/>
              </a:defRPr>
            </a:lvl3pPr>
            <a:lvl4pPr marL="1600200" indent="-228600">
              <a:spcBef>
                <a:spcPct val="20000"/>
              </a:spcBef>
              <a:buClr>
                <a:srgbClr val="20B6F0"/>
              </a:buClr>
              <a:buSzPct val="80000"/>
              <a:buFont typeface="Arial" panose="020B0604020202020204" pitchFamily="34" charset="0"/>
              <a:buChar char="Ø"/>
              <a:defRPr sz="3200">
                <a:solidFill>
                  <a:srgbClr val="666666"/>
                </a:solidFill>
                <a:latin typeface="Arial" panose="020B0604020202020204" pitchFamily="34" charset="0"/>
                <a:cs typeface="Arial" panose="020B0604020202020204" pitchFamily="34" charset="0"/>
              </a:defRPr>
            </a:lvl4pPr>
            <a:lvl5pPr marL="2057400" indent="-228600">
              <a:spcBef>
                <a:spcPct val="20000"/>
              </a:spcBef>
              <a:buClr>
                <a:srgbClr val="20B6F0"/>
              </a:buClr>
              <a:buSzPct val="80000"/>
              <a:buFont typeface="Arial" panose="020B0604020202020204" pitchFamily="34" charset="0"/>
              <a:buChar char="²"/>
              <a:defRPr sz="3200">
                <a:solidFill>
                  <a:srgbClr val="666666"/>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Clr>
                <a:srgbClr val="20B6F0"/>
              </a:buClr>
              <a:buSzPct val="80000"/>
              <a:buFont typeface="Arial" panose="020B0604020202020204" pitchFamily="34" charset="0"/>
              <a:buChar char="²"/>
              <a:defRPr sz="3200">
                <a:solidFill>
                  <a:srgbClr val="666666"/>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Clr>
                <a:srgbClr val="20B6F0"/>
              </a:buClr>
              <a:buSzPct val="80000"/>
              <a:buFont typeface="Arial" panose="020B0604020202020204" pitchFamily="34" charset="0"/>
              <a:buChar char="²"/>
              <a:defRPr sz="3200">
                <a:solidFill>
                  <a:srgbClr val="666666"/>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Clr>
                <a:srgbClr val="20B6F0"/>
              </a:buClr>
              <a:buSzPct val="80000"/>
              <a:buFont typeface="Arial" panose="020B0604020202020204" pitchFamily="34" charset="0"/>
              <a:buChar char="²"/>
              <a:defRPr sz="3200">
                <a:solidFill>
                  <a:srgbClr val="666666"/>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Clr>
                <a:srgbClr val="20B6F0"/>
              </a:buClr>
              <a:buSzPct val="80000"/>
              <a:buFont typeface="Arial" panose="020B0604020202020204" pitchFamily="34" charset="0"/>
              <a:buChar char="²"/>
              <a:defRPr sz="3200">
                <a:solidFill>
                  <a:srgbClr val="666666"/>
                </a:solidFill>
                <a:latin typeface="Arial" panose="020B0604020202020204" pitchFamily="34" charset="0"/>
                <a:cs typeface="Arial" panose="020B0604020202020204" pitchFamily="34" charset="0"/>
              </a:defRPr>
            </a:lvl9pPr>
          </a:lstStyle>
          <a:p>
            <a:pPr defTabSz="457200" eaLnBrk="0" fontAlgn="base" hangingPunct="0">
              <a:spcBef>
                <a:spcPct val="0"/>
              </a:spcBef>
              <a:spcAft>
                <a:spcPct val="0"/>
              </a:spcAft>
              <a:buClrTx/>
              <a:buNone/>
              <a:defRPr/>
            </a:pPr>
            <a:r>
              <a:rPr lang="en-US" altLang="zh-CN" sz="2400" b="1" spc="300" dirty="0">
                <a:effectLst>
                  <a:outerShdw blurRad="38100" dist="38100" dir="2700000" algn="tl">
                    <a:srgbClr val="000000">
                      <a:alpha val="43137"/>
                    </a:srgbClr>
                  </a:outerShdw>
                </a:effectLst>
                <a:uFillTx/>
                <a:latin typeface="宋体" panose="02010600030101010101" pitchFamily="2" charset="-122"/>
                <a:ea typeface="宋体" panose="02010600030101010101" pitchFamily="2" charset="-122"/>
                <a:cs typeface="宋体" panose="02010600030101010101" pitchFamily="2" charset="-122"/>
                <a:sym typeface="+mn-ea"/>
              </a:rPr>
              <a:t>ESD  </a:t>
            </a:r>
            <a:r>
              <a:rPr lang="zh-CN" altLang="en-US" sz="2400" b="1" spc="300" dirty="0">
                <a:effectLst>
                  <a:outerShdw blurRad="38100" dist="38100" dir="2700000" algn="tl">
                    <a:srgbClr val="000000">
                      <a:alpha val="43137"/>
                    </a:srgbClr>
                  </a:outerShdw>
                </a:effectLst>
                <a:uFillTx/>
                <a:latin typeface="宋体" panose="02010600030101010101" pitchFamily="2" charset="-122"/>
                <a:ea typeface="宋体" panose="02010600030101010101" pitchFamily="2" charset="-122"/>
                <a:cs typeface="宋体" panose="02010600030101010101" pitchFamily="2" charset="-122"/>
                <a:sym typeface="+mn-ea"/>
              </a:rPr>
              <a:t>智能制造的隐形杀手</a:t>
            </a:r>
            <a:endParaRPr lang="zh-CN" altLang="en-US" sz="2400" b="1" dirty="0">
              <a:effectLst>
                <a:outerShdw blurRad="38100" dist="38100" dir="2700000" algn="tl">
                  <a:srgbClr val="000000">
                    <a:alpha val="43137"/>
                  </a:srgbClr>
                </a:outerShdw>
              </a:effectLst>
              <a:latin typeface="宋体" panose="02010600030101010101" pitchFamily="2" charset="-122"/>
              <a:ea typeface="宋体" panose="02010600030101010101" pitchFamily="2" charset="-122"/>
              <a:cs typeface="宋体" panose="02010600030101010101" pitchFamily="2" charset="-122"/>
            </a:endParaRPr>
          </a:p>
        </p:txBody>
      </p:sp>
      <p:cxnSp>
        <p:nvCxnSpPr>
          <p:cNvPr id="4" name="直接连接符 3"/>
          <p:cNvCxnSpPr/>
          <p:nvPr/>
        </p:nvCxnSpPr>
        <p:spPr bwMode="auto">
          <a:xfrm>
            <a:off x="1524000" y="1076325"/>
            <a:ext cx="9158288" cy="0"/>
          </a:xfrm>
          <a:prstGeom prst="line">
            <a:avLst/>
          </a:prstGeom>
          <a:ln>
            <a:headEnd type="none" w="med" len="med"/>
            <a:tailEnd type="none" w="med" len="med"/>
          </a:ln>
        </p:spPr>
        <p:style>
          <a:lnRef idx="3">
            <a:schemeClr val="accent1"/>
          </a:lnRef>
          <a:fillRef idx="0">
            <a:schemeClr val="accent1"/>
          </a:fillRef>
          <a:effectRef idx="2">
            <a:schemeClr val="accent1"/>
          </a:effectRef>
          <a:fontRef idx="minor">
            <a:schemeClr val="tx1"/>
          </a:fontRef>
        </p:style>
      </p:cxnSp>
      <p:sp>
        <p:nvSpPr>
          <p:cNvPr id="6" name="TextBox 1"/>
          <p:cNvSpPr txBox="1">
            <a:spLocks noChangeArrowheads="1"/>
          </p:cNvSpPr>
          <p:nvPr/>
        </p:nvSpPr>
        <p:spPr bwMode="auto">
          <a:xfrm>
            <a:off x="1524000" y="1316355"/>
            <a:ext cx="525399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zh-CN" altLang="en-US" sz="2400" b="1" dirty="0" smtClean="0">
                <a:latin typeface="宋体" panose="02010600030101010101" pitchFamily="2" charset="-122"/>
                <a:ea typeface="宋体" panose="02010600030101010101" pitchFamily="2" charset="-122"/>
                <a:cs typeface="宋体" panose="02010600030101010101" pitchFamily="2" charset="-122"/>
              </a:rPr>
              <a:t>三、</a:t>
            </a:r>
            <a:r>
              <a:rPr sz="2400" b="1" spc="200" dirty="0" smtClean="0">
                <a:solidFill>
                  <a:srgbClr val="000000"/>
                </a:solidFill>
                <a:uFillTx/>
                <a:latin typeface="宋体" panose="02010600030101010101" pitchFamily="2" charset="-122"/>
                <a:ea typeface="宋体" panose="02010600030101010101" pitchFamily="2" charset="-122"/>
                <a:cs typeface="宋体" panose="02010600030101010101" pitchFamily="2" charset="-122"/>
                <a:sym typeface="+mn-ea"/>
              </a:rPr>
              <a:t>ESD对智能制造的危害</a:t>
            </a:r>
            <a:r>
              <a:rPr lang="zh-CN" altLang="en-US" sz="2400" b="1" dirty="0" smtClean="0">
                <a:latin typeface="宋体" panose="02010600030101010101" pitchFamily="2" charset="-122"/>
                <a:ea typeface="宋体" panose="02010600030101010101" pitchFamily="2" charset="-122"/>
                <a:cs typeface="宋体" panose="02010600030101010101" pitchFamily="2" charset="-122"/>
              </a:rPr>
              <a:t>：</a:t>
            </a:r>
            <a:endParaRPr lang="zh-CN" altLang="en-US" sz="2400" b="1" dirty="0">
              <a:latin typeface="宋体" panose="02010600030101010101" pitchFamily="2" charset="-122"/>
              <a:ea typeface="宋体" panose="02010600030101010101" pitchFamily="2" charset="-122"/>
              <a:cs typeface="宋体" panose="02010600030101010101" pitchFamily="2" charset="-122"/>
            </a:endParaRPr>
          </a:p>
        </p:txBody>
      </p:sp>
      <p:sp>
        <p:nvSpPr>
          <p:cNvPr id="15364" name="文本框 4"/>
          <p:cNvSpPr txBox="1"/>
          <p:nvPr/>
        </p:nvSpPr>
        <p:spPr>
          <a:xfrm>
            <a:off x="1612265" y="1831340"/>
            <a:ext cx="6265545" cy="578485"/>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宋体" panose="02010600030101010101" pitchFamily="2" charset="-122"/>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宋体" panose="02010600030101010101" pitchFamily="2" charset="-122"/>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5pPr>
          </a:lstStyle>
          <a:p>
            <a:pPr marL="0" lvl="0" indent="0" eaLnBrk="1" hangingPunct="1">
              <a:lnSpc>
                <a:spcPts val="3800"/>
              </a:lnSpc>
              <a:spcBef>
                <a:spcPct val="0"/>
              </a:spcBef>
              <a:buNone/>
            </a:pPr>
            <a:r>
              <a:rPr sz="1800" b="1" dirty="0">
                <a:latin typeface="宋体" panose="02010600030101010101" pitchFamily="2" charset="-122"/>
                <a:ea typeface="宋体" panose="02010600030101010101" pitchFamily="2" charset="-122"/>
                <a:sym typeface="+mn-ea"/>
              </a:rPr>
              <a:t>电子器件静电损伤的失效类型：</a:t>
            </a:r>
            <a:endParaRPr sz="1800" b="1" dirty="0">
              <a:latin typeface="宋体" panose="02010600030101010101" pitchFamily="2" charset="-122"/>
              <a:ea typeface="宋体" panose="02010600030101010101" pitchFamily="2" charset="-122"/>
              <a:sym typeface="+mn-ea"/>
            </a:endParaRPr>
          </a:p>
        </p:txBody>
      </p:sp>
      <p:sp>
        <p:nvSpPr>
          <p:cNvPr id="2" name="文本框 1"/>
          <p:cNvSpPr txBox="1"/>
          <p:nvPr/>
        </p:nvSpPr>
        <p:spPr>
          <a:xfrm>
            <a:off x="1661160" y="2510790"/>
            <a:ext cx="8981440" cy="922020"/>
          </a:xfrm>
          <a:prstGeom prst="rect">
            <a:avLst/>
          </a:prstGeom>
          <a:noFill/>
        </p:spPr>
        <p:txBody>
          <a:bodyPr wrap="square" rtlCol="0" anchor="t">
            <a:spAutoFit/>
          </a:bodyPr>
          <a:lstStyle/>
          <a:p>
            <a:pPr fontAlgn="auto">
              <a:lnSpc>
                <a:spcPct val="150000"/>
              </a:lnSpc>
            </a:pPr>
            <a:r>
              <a:rPr lang="zh-CN" altLang="en-US" b="1" dirty="0">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突发性失效</a:t>
            </a:r>
            <a:r>
              <a:rPr lang="zh-CN" altLang="zh-CN" dirty="0">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a:t>
            </a:r>
            <a:r>
              <a:rPr lang="zh-CN" altLang="en-US" dirty="0">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电子器件暴露在</a:t>
            </a:r>
            <a:r>
              <a:rPr lang="en-US" altLang="zh-CN" dirty="0">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ESD</a:t>
            </a:r>
            <a:r>
              <a:rPr lang="zh-CN" altLang="en-US" dirty="0">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环境中，导致电路参数发生明显变化或功能丧失的现象。这类失效一般可以检测出来或在使用过程中暴露出来。</a:t>
            </a:r>
            <a:endParaRPr lang="zh-CN" altLang="en-US">
              <a:latin typeface="宋体" panose="02010600030101010101" pitchFamily="2" charset="-122"/>
              <a:ea typeface="宋体" panose="02010600030101010101" pitchFamily="2" charset="-122"/>
              <a:cs typeface="宋体" panose="02010600030101010101" pitchFamily="2" charset="-122"/>
            </a:endParaRPr>
          </a:p>
        </p:txBody>
      </p:sp>
      <p:sp>
        <p:nvSpPr>
          <p:cNvPr id="25604" name="Text Box 3"/>
          <p:cNvSpPr txBox="1"/>
          <p:nvPr/>
        </p:nvSpPr>
        <p:spPr>
          <a:xfrm>
            <a:off x="1661160" y="3591560"/>
            <a:ext cx="8786495" cy="1753235"/>
          </a:xfrm>
          <a:prstGeom prst="rect">
            <a:avLst/>
          </a:prstGeom>
          <a:noFill/>
          <a:ln w="12700">
            <a:noFill/>
          </a:ln>
        </p:spPr>
        <p:txBody>
          <a:bodyPr wrap="square">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宋体" panose="02010600030101010101" pitchFamily="2" charset="-122"/>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宋体" panose="02010600030101010101" pitchFamily="2" charset="-122"/>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5pPr>
          </a:lstStyle>
          <a:p>
            <a:pPr marL="0" lvl="0" indent="0" eaLnBrk="1" hangingPunct="1">
              <a:lnSpc>
                <a:spcPct val="150000"/>
              </a:lnSpc>
              <a:spcBef>
                <a:spcPct val="0"/>
              </a:spcBef>
              <a:spcAft>
                <a:spcPts val="800"/>
              </a:spcAft>
              <a:buNone/>
            </a:pPr>
            <a:r>
              <a:rPr lang="zh-CN" altLang="en-US" sz="1800" b="1" dirty="0">
                <a:solidFill>
                  <a:srgbClr val="000000"/>
                </a:solidFill>
                <a:latin typeface="宋体" panose="02010600030101010101" pitchFamily="2" charset="-122"/>
                <a:ea typeface="宋体" panose="02010600030101010101" pitchFamily="2" charset="-122"/>
                <a:cs typeface="宋体" panose="02010600030101010101" pitchFamily="2" charset="-122"/>
              </a:rPr>
              <a:t>潜在性失效</a:t>
            </a:r>
            <a:r>
              <a:rPr lang="zh-CN" altLang="zh-CN" sz="1800" dirty="0">
                <a:solidFill>
                  <a:srgbClr val="000000"/>
                </a:solidFill>
                <a:latin typeface="宋体" panose="02010600030101010101" pitchFamily="2" charset="-122"/>
                <a:ea typeface="宋体" panose="02010600030101010101" pitchFamily="2" charset="-122"/>
                <a:cs typeface="宋体" panose="02010600030101010101" pitchFamily="2" charset="-122"/>
              </a:rPr>
              <a:t>—</a:t>
            </a:r>
            <a:r>
              <a:rPr lang="zh-CN" altLang="en-US" sz="1800" dirty="0">
                <a:solidFill>
                  <a:srgbClr val="000000"/>
                </a:solidFill>
                <a:latin typeface="宋体" panose="02010600030101010101" pitchFamily="2" charset="-122"/>
                <a:ea typeface="宋体" panose="02010600030101010101" pitchFamily="2" charset="-122"/>
                <a:cs typeface="宋体" panose="02010600030101010101" pitchFamily="2" charset="-122"/>
              </a:rPr>
              <a:t>静电放电引起器件性能的部分退化，但不影响它发挥应有功能的现象</a:t>
            </a:r>
            <a:r>
              <a:rPr lang="zh-CN" altLang="zh-CN" sz="1800" dirty="0">
                <a:solidFill>
                  <a:srgbClr val="000000"/>
                </a:solidFill>
                <a:latin typeface="宋体" panose="02010600030101010101" pitchFamily="2" charset="-122"/>
                <a:ea typeface="宋体" panose="02010600030101010101" pitchFamily="2" charset="-122"/>
                <a:cs typeface="宋体" panose="02010600030101010101" pitchFamily="2" charset="-122"/>
              </a:rPr>
              <a:t>——</a:t>
            </a:r>
            <a:r>
              <a:rPr lang="zh-CN" altLang="en-US" sz="1800" dirty="0">
                <a:solidFill>
                  <a:srgbClr val="000000"/>
                </a:solidFill>
                <a:latin typeface="宋体" panose="02010600030101010101" pitchFamily="2" charset="-122"/>
                <a:ea typeface="宋体" panose="02010600030101010101" pitchFamily="2" charset="-122"/>
                <a:cs typeface="宋体" panose="02010600030101010101" pitchFamily="2" charset="-122"/>
              </a:rPr>
              <a:t>器件的生命周期大大缩短。</a:t>
            </a:r>
            <a:r>
              <a:rPr lang="en-US" altLang="zh-CN" sz="1800" dirty="0">
                <a:solidFill>
                  <a:srgbClr val="000000"/>
                </a:solidFill>
                <a:latin typeface="宋体" panose="02010600030101010101" pitchFamily="2" charset="-122"/>
                <a:ea typeface="宋体" panose="02010600030101010101" pitchFamily="2" charset="-122"/>
                <a:cs typeface="宋体" panose="02010600030101010101" pitchFamily="2" charset="-122"/>
              </a:rPr>
              <a:t> </a:t>
            </a:r>
            <a:r>
              <a:rPr lang="zh-CN" altLang="en-US" sz="1800" dirty="0">
                <a:solidFill>
                  <a:srgbClr val="000000"/>
                </a:solidFill>
                <a:latin typeface="宋体" panose="02010600030101010101" pitchFamily="2" charset="-122"/>
                <a:ea typeface="宋体" panose="02010600030101010101" pitchFamily="2" charset="-122"/>
                <a:cs typeface="宋体" panose="02010600030101010101" pitchFamily="2" charset="-122"/>
              </a:rPr>
              <a:t>这种失效难以检测，也不可能进行应力筛选。如果产品中使用了这类器件，则可能提前报废，对这种失效的修复花费昂贵。</a:t>
            </a:r>
            <a:r>
              <a:rPr lang="en-US" altLang="zh-CN" sz="1800" dirty="0">
                <a:solidFill>
                  <a:srgbClr val="000000"/>
                </a:solidFill>
                <a:latin typeface="宋体" panose="02010600030101010101" pitchFamily="2" charset="-122"/>
                <a:ea typeface="宋体" panose="02010600030101010101" pitchFamily="2" charset="-122"/>
                <a:cs typeface="宋体" panose="02010600030101010101" pitchFamily="2" charset="-122"/>
              </a:rPr>
              <a:t> </a:t>
            </a:r>
            <a:r>
              <a:rPr lang="zh-CN" altLang="en-US" sz="1800" dirty="0">
                <a:solidFill>
                  <a:srgbClr val="000000"/>
                </a:solidFill>
                <a:latin typeface="宋体" panose="02010600030101010101" pitchFamily="2" charset="-122"/>
                <a:ea typeface="宋体" panose="02010600030101010101" pitchFamily="2" charset="-122"/>
                <a:cs typeface="宋体" panose="02010600030101010101" pitchFamily="2" charset="-122"/>
              </a:rPr>
              <a:t>据统计，潜在性缓慢失效占电子元器件静电放电失效总数的</a:t>
            </a:r>
            <a:r>
              <a:rPr lang="en-US" altLang="zh-CN" sz="1800" dirty="0">
                <a:solidFill>
                  <a:srgbClr val="000000"/>
                </a:solidFill>
                <a:latin typeface="宋体" panose="02010600030101010101" pitchFamily="2" charset="-122"/>
                <a:ea typeface="宋体" panose="02010600030101010101" pitchFamily="2" charset="-122"/>
                <a:cs typeface="宋体" panose="02010600030101010101" pitchFamily="2" charset="-122"/>
              </a:rPr>
              <a:t>90%</a:t>
            </a:r>
            <a:r>
              <a:rPr lang="zh-CN" altLang="en-US" sz="1800" dirty="0">
                <a:solidFill>
                  <a:srgbClr val="000000"/>
                </a:solidFill>
                <a:latin typeface="宋体" panose="02010600030101010101" pitchFamily="2" charset="-122"/>
                <a:ea typeface="宋体" panose="02010600030101010101" pitchFamily="2" charset="-122"/>
                <a:cs typeface="宋体" panose="02010600030101010101" pitchFamily="2" charset="-122"/>
              </a:rPr>
              <a:t>。</a:t>
            </a:r>
            <a:endParaRPr lang="zh-CN" altLang="en-US" sz="1800" dirty="0">
              <a:latin typeface="宋体" panose="02010600030101010101" pitchFamily="2" charset="-122"/>
              <a:ea typeface="宋体" panose="02010600030101010101" pitchFamily="2" charset="-122"/>
              <a:cs typeface="宋体" panose="02010600030101010101" pitchFamily="2" charset="-122"/>
            </a:endParaRPr>
          </a:p>
        </p:txBody>
      </p:sp>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9"/>
          <p:cNvSpPr txBox="1">
            <a:spLocks noChangeArrowheads="1"/>
          </p:cNvSpPr>
          <p:nvPr/>
        </p:nvSpPr>
        <p:spPr bwMode="auto">
          <a:xfrm>
            <a:off x="4622801" y="6391276"/>
            <a:ext cx="543242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20B6F0"/>
              </a:buClr>
              <a:buFont typeface="Arial" panose="020B0604020202020204" pitchFamily="34" charset="0"/>
              <a:buChar char="•"/>
              <a:defRPr sz="3200">
                <a:solidFill>
                  <a:srgbClr val="666666"/>
                </a:solidFill>
                <a:latin typeface="Arial" panose="020B0604020202020204" pitchFamily="34" charset="0"/>
                <a:cs typeface="Arial" panose="020B0604020202020204" pitchFamily="34" charset="0"/>
              </a:defRPr>
            </a:lvl1pPr>
            <a:lvl2pPr marL="742950" indent="-285750">
              <a:spcBef>
                <a:spcPct val="20000"/>
              </a:spcBef>
              <a:buClr>
                <a:srgbClr val="20B6F0"/>
              </a:buClr>
              <a:buFont typeface="Arial" panose="020B0604020202020204" pitchFamily="34" charset="0"/>
              <a:buChar char="-"/>
              <a:defRPr sz="3200">
                <a:solidFill>
                  <a:srgbClr val="666666"/>
                </a:solidFill>
                <a:latin typeface="Arial" panose="020B0604020202020204" pitchFamily="34" charset="0"/>
                <a:cs typeface="Arial" panose="020B0604020202020204" pitchFamily="34" charset="0"/>
              </a:defRPr>
            </a:lvl2pPr>
            <a:lvl3pPr marL="1143000" indent="-228600">
              <a:spcBef>
                <a:spcPct val="20000"/>
              </a:spcBef>
              <a:buClr>
                <a:srgbClr val="20B6F0"/>
              </a:buClr>
              <a:buSzPct val="80000"/>
              <a:buFont typeface="Arial" panose="020B0604020202020204" pitchFamily="34" charset="0"/>
              <a:buChar char="§"/>
              <a:defRPr sz="3200">
                <a:solidFill>
                  <a:srgbClr val="666666"/>
                </a:solidFill>
                <a:latin typeface="Arial" panose="020B0604020202020204" pitchFamily="34" charset="0"/>
                <a:cs typeface="Arial" panose="020B0604020202020204" pitchFamily="34" charset="0"/>
              </a:defRPr>
            </a:lvl3pPr>
            <a:lvl4pPr marL="1600200" indent="-228600">
              <a:spcBef>
                <a:spcPct val="20000"/>
              </a:spcBef>
              <a:buClr>
                <a:srgbClr val="20B6F0"/>
              </a:buClr>
              <a:buSzPct val="80000"/>
              <a:buFont typeface="Arial" panose="020B0604020202020204" pitchFamily="34" charset="0"/>
              <a:buChar char="Ø"/>
              <a:defRPr sz="3200">
                <a:solidFill>
                  <a:srgbClr val="666666"/>
                </a:solidFill>
                <a:latin typeface="Arial" panose="020B0604020202020204" pitchFamily="34" charset="0"/>
                <a:cs typeface="Arial" panose="020B0604020202020204" pitchFamily="34" charset="0"/>
              </a:defRPr>
            </a:lvl4pPr>
            <a:lvl5pPr marL="2057400" indent="-228600">
              <a:spcBef>
                <a:spcPct val="20000"/>
              </a:spcBef>
              <a:buClr>
                <a:srgbClr val="20B6F0"/>
              </a:buClr>
              <a:buSzPct val="80000"/>
              <a:buFont typeface="Arial" panose="020B0604020202020204" pitchFamily="34" charset="0"/>
              <a:buChar char="²"/>
              <a:defRPr sz="3200">
                <a:solidFill>
                  <a:srgbClr val="666666"/>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Clr>
                <a:srgbClr val="20B6F0"/>
              </a:buClr>
              <a:buSzPct val="80000"/>
              <a:buFont typeface="Arial" panose="020B0604020202020204" pitchFamily="34" charset="0"/>
              <a:buChar char="²"/>
              <a:defRPr sz="3200">
                <a:solidFill>
                  <a:srgbClr val="666666"/>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Clr>
                <a:srgbClr val="20B6F0"/>
              </a:buClr>
              <a:buSzPct val="80000"/>
              <a:buFont typeface="Arial" panose="020B0604020202020204" pitchFamily="34" charset="0"/>
              <a:buChar char="²"/>
              <a:defRPr sz="3200">
                <a:solidFill>
                  <a:srgbClr val="666666"/>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Clr>
                <a:srgbClr val="20B6F0"/>
              </a:buClr>
              <a:buSzPct val="80000"/>
              <a:buFont typeface="Arial" panose="020B0604020202020204" pitchFamily="34" charset="0"/>
              <a:buChar char="²"/>
              <a:defRPr sz="3200">
                <a:solidFill>
                  <a:srgbClr val="666666"/>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Clr>
                <a:srgbClr val="20B6F0"/>
              </a:buClr>
              <a:buSzPct val="80000"/>
              <a:buFont typeface="Arial" panose="020B0604020202020204" pitchFamily="34" charset="0"/>
              <a:buChar char="²"/>
              <a:defRPr sz="3200">
                <a:solidFill>
                  <a:srgbClr val="666666"/>
                </a:solidFill>
                <a:latin typeface="Arial" panose="020B0604020202020204" pitchFamily="34" charset="0"/>
                <a:cs typeface="Arial" panose="020B0604020202020204" pitchFamily="34" charset="0"/>
              </a:defRPr>
            </a:lvl9pPr>
          </a:lstStyle>
          <a:p>
            <a:pPr defTabSz="457200" fontAlgn="base">
              <a:spcBef>
                <a:spcPct val="50000"/>
              </a:spcBef>
              <a:spcAft>
                <a:spcPct val="0"/>
              </a:spcAft>
              <a:buClrTx/>
              <a:buNone/>
            </a:pPr>
            <a:br>
              <a:rPr lang="en-US" altLang="zh-CN" sz="2000" b="1">
                <a:solidFill>
                  <a:srgbClr val="FFFFFF"/>
                </a:solidFill>
                <a:ea typeface="宋体" panose="02010600030101010101" pitchFamily="2" charset="-122"/>
              </a:rPr>
            </a:br>
            <a:endParaRPr lang="es-ES" altLang="en-US" sz="2000" b="1">
              <a:solidFill>
                <a:srgbClr val="FFFFFF"/>
              </a:solidFill>
            </a:endParaRPr>
          </a:p>
        </p:txBody>
      </p:sp>
      <p:sp>
        <p:nvSpPr>
          <p:cNvPr id="6148" name="Title 3"/>
          <p:cNvSpPr>
            <a:spLocks noChangeArrowheads="1"/>
          </p:cNvSpPr>
          <p:nvPr/>
        </p:nvSpPr>
        <p:spPr bwMode="auto">
          <a:xfrm>
            <a:off x="1661193" y="556725"/>
            <a:ext cx="8153400" cy="833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lr>
                <a:srgbClr val="20B6F0"/>
              </a:buClr>
              <a:buFont typeface="Arial" panose="020B0604020202020204" pitchFamily="34" charset="0"/>
              <a:buChar char="•"/>
              <a:defRPr sz="3200">
                <a:solidFill>
                  <a:srgbClr val="666666"/>
                </a:solidFill>
                <a:latin typeface="Arial" panose="020B0604020202020204" pitchFamily="34" charset="0"/>
                <a:cs typeface="Arial" panose="020B0604020202020204" pitchFamily="34" charset="0"/>
              </a:defRPr>
            </a:lvl1pPr>
            <a:lvl2pPr marL="742950" indent="-285750">
              <a:spcBef>
                <a:spcPct val="20000"/>
              </a:spcBef>
              <a:buClr>
                <a:srgbClr val="20B6F0"/>
              </a:buClr>
              <a:buFont typeface="Arial" panose="020B0604020202020204" pitchFamily="34" charset="0"/>
              <a:buChar char="-"/>
              <a:defRPr sz="3200">
                <a:solidFill>
                  <a:srgbClr val="666666"/>
                </a:solidFill>
                <a:latin typeface="Arial" panose="020B0604020202020204" pitchFamily="34" charset="0"/>
                <a:cs typeface="Arial" panose="020B0604020202020204" pitchFamily="34" charset="0"/>
              </a:defRPr>
            </a:lvl2pPr>
            <a:lvl3pPr marL="1143000" indent="-228600">
              <a:spcBef>
                <a:spcPct val="20000"/>
              </a:spcBef>
              <a:buClr>
                <a:srgbClr val="20B6F0"/>
              </a:buClr>
              <a:buSzPct val="80000"/>
              <a:buFont typeface="Arial" panose="020B0604020202020204" pitchFamily="34" charset="0"/>
              <a:buChar char="§"/>
              <a:defRPr sz="3200">
                <a:solidFill>
                  <a:srgbClr val="666666"/>
                </a:solidFill>
                <a:latin typeface="Arial" panose="020B0604020202020204" pitchFamily="34" charset="0"/>
                <a:cs typeface="Arial" panose="020B0604020202020204" pitchFamily="34" charset="0"/>
              </a:defRPr>
            </a:lvl3pPr>
            <a:lvl4pPr marL="1600200" indent="-228600">
              <a:spcBef>
                <a:spcPct val="20000"/>
              </a:spcBef>
              <a:buClr>
                <a:srgbClr val="20B6F0"/>
              </a:buClr>
              <a:buSzPct val="80000"/>
              <a:buFont typeface="Arial" panose="020B0604020202020204" pitchFamily="34" charset="0"/>
              <a:buChar char="Ø"/>
              <a:defRPr sz="3200">
                <a:solidFill>
                  <a:srgbClr val="666666"/>
                </a:solidFill>
                <a:latin typeface="Arial" panose="020B0604020202020204" pitchFamily="34" charset="0"/>
                <a:cs typeface="Arial" panose="020B0604020202020204" pitchFamily="34" charset="0"/>
              </a:defRPr>
            </a:lvl4pPr>
            <a:lvl5pPr marL="2057400" indent="-228600">
              <a:spcBef>
                <a:spcPct val="20000"/>
              </a:spcBef>
              <a:buClr>
                <a:srgbClr val="20B6F0"/>
              </a:buClr>
              <a:buSzPct val="80000"/>
              <a:buFont typeface="Arial" panose="020B0604020202020204" pitchFamily="34" charset="0"/>
              <a:buChar char="²"/>
              <a:defRPr sz="3200">
                <a:solidFill>
                  <a:srgbClr val="666666"/>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Clr>
                <a:srgbClr val="20B6F0"/>
              </a:buClr>
              <a:buSzPct val="80000"/>
              <a:buFont typeface="Arial" panose="020B0604020202020204" pitchFamily="34" charset="0"/>
              <a:buChar char="²"/>
              <a:defRPr sz="3200">
                <a:solidFill>
                  <a:srgbClr val="666666"/>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Clr>
                <a:srgbClr val="20B6F0"/>
              </a:buClr>
              <a:buSzPct val="80000"/>
              <a:buFont typeface="Arial" panose="020B0604020202020204" pitchFamily="34" charset="0"/>
              <a:buChar char="²"/>
              <a:defRPr sz="3200">
                <a:solidFill>
                  <a:srgbClr val="666666"/>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Clr>
                <a:srgbClr val="20B6F0"/>
              </a:buClr>
              <a:buSzPct val="80000"/>
              <a:buFont typeface="Arial" panose="020B0604020202020204" pitchFamily="34" charset="0"/>
              <a:buChar char="²"/>
              <a:defRPr sz="3200">
                <a:solidFill>
                  <a:srgbClr val="666666"/>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Clr>
                <a:srgbClr val="20B6F0"/>
              </a:buClr>
              <a:buSzPct val="80000"/>
              <a:buFont typeface="Arial" panose="020B0604020202020204" pitchFamily="34" charset="0"/>
              <a:buChar char="²"/>
              <a:defRPr sz="3200">
                <a:solidFill>
                  <a:srgbClr val="666666"/>
                </a:solidFill>
                <a:latin typeface="Arial" panose="020B0604020202020204" pitchFamily="34" charset="0"/>
                <a:cs typeface="Arial" panose="020B0604020202020204" pitchFamily="34" charset="0"/>
              </a:defRPr>
            </a:lvl9pPr>
          </a:lstStyle>
          <a:p>
            <a:pPr defTabSz="457200" eaLnBrk="0" fontAlgn="base" hangingPunct="0">
              <a:spcBef>
                <a:spcPct val="0"/>
              </a:spcBef>
              <a:spcAft>
                <a:spcPct val="0"/>
              </a:spcAft>
              <a:buClrTx/>
              <a:buNone/>
              <a:defRPr/>
            </a:pPr>
            <a:r>
              <a:rPr lang="en-US" altLang="zh-CN" sz="2400" b="1" spc="300" dirty="0">
                <a:effectLst>
                  <a:outerShdw blurRad="38100" dist="38100" dir="2700000" algn="tl">
                    <a:srgbClr val="000000">
                      <a:alpha val="43137"/>
                    </a:srgbClr>
                  </a:outerShdw>
                </a:effectLst>
                <a:uFillTx/>
                <a:latin typeface="宋体" panose="02010600030101010101" pitchFamily="2" charset="-122"/>
                <a:ea typeface="宋体" panose="02010600030101010101" pitchFamily="2" charset="-122"/>
                <a:cs typeface="宋体" panose="02010600030101010101" pitchFamily="2" charset="-122"/>
                <a:sym typeface="+mn-ea"/>
              </a:rPr>
              <a:t>ESD  </a:t>
            </a:r>
            <a:r>
              <a:rPr lang="zh-CN" altLang="en-US" sz="2400" b="1" spc="300" dirty="0">
                <a:effectLst>
                  <a:outerShdw blurRad="38100" dist="38100" dir="2700000" algn="tl">
                    <a:srgbClr val="000000">
                      <a:alpha val="43137"/>
                    </a:srgbClr>
                  </a:outerShdw>
                </a:effectLst>
                <a:uFillTx/>
                <a:latin typeface="宋体" panose="02010600030101010101" pitchFamily="2" charset="-122"/>
                <a:ea typeface="宋体" panose="02010600030101010101" pitchFamily="2" charset="-122"/>
                <a:cs typeface="宋体" panose="02010600030101010101" pitchFamily="2" charset="-122"/>
                <a:sym typeface="+mn-ea"/>
              </a:rPr>
              <a:t>智能制造的隐形杀手</a:t>
            </a:r>
            <a:endParaRPr lang="zh-CN" altLang="en-US" sz="2400" b="1" dirty="0">
              <a:effectLst>
                <a:outerShdw blurRad="38100" dist="38100" dir="2700000" algn="tl">
                  <a:srgbClr val="000000">
                    <a:alpha val="43137"/>
                  </a:srgbClr>
                </a:outerShdw>
              </a:effectLst>
              <a:latin typeface="宋体" panose="02010600030101010101" pitchFamily="2" charset="-122"/>
              <a:ea typeface="宋体" panose="02010600030101010101" pitchFamily="2" charset="-122"/>
              <a:cs typeface="宋体" panose="02010600030101010101" pitchFamily="2" charset="-122"/>
            </a:endParaRPr>
          </a:p>
        </p:txBody>
      </p:sp>
      <p:cxnSp>
        <p:nvCxnSpPr>
          <p:cNvPr id="4" name="直接连接符 3"/>
          <p:cNvCxnSpPr/>
          <p:nvPr/>
        </p:nvCxnSpPr>
        <p:spPr bwMode="auto">
          <a:xfrm>
            <a:off x="1524000" y="1076325"/>
            <a:ext cx="9158288" cy="0"/>
          </a:xfrm>
          <a:prstGeom prst="line">
            <a:avLst/>
          </a:prstGeom>
          <a:ln>
            <a:headEnd type="none" w="med" len="med"/>
            <a:tailEnd type="none" w="med" len="med"/>
          </a:ln>
        </p:spPr>
        <p:style>
          <a:lnRef idx="3">
            <a:schemeClr val="accent1"/>
          </a:lnRef>
          <a:fillRef idx="0">
            <a:schemeClr val="accent1"/>
          </a:fillRef>
          <a:effectRef idx="2">
            <a:schemeClr val="accent1"/>
          </a:effectRef>
          <a:fontRef idx="minor">
            <a:schemeClr val="tx1"/>
          </a:fontRef>
        </p:style>
      </p:cxnSp>
      <p:sp>
        <p:nvSpPr>
          <p:cNvPr id="6" name="TextBox 1"/>
          <p:cNvSpPr txBox="1">
            <a:spLocks noChangeArrowheads="1"/>
          </p:cNvSpPr>
          <p:nvPr/>
        </p:nvSpPr>
        <p:spPr bwMode="auto">
          <a:xfrm>
            <a:off x="1524000" y="1316355"/>
            <a:ext cx="58769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zh-CN" altLang="en-US" sz="2400" b="1" dirty="0" smtClean="0">
                <a:latin typeface="宋体" panose="02010600030101010101" pitchFamily="2" charset="-122"/>
                <a:ea typeface="宋体" panose="02010600030101010101" pitchFamily="2" charset="-122"/>
                <a:cs typeface="宋体" panose="02010600030101010101" pitchFamily="2" charset="-122"/>
              </a:rPr>
              <a:t>三、</a:t>
            </a:r>
            <a:r>
              <a:rPr sz="2400" b="1" spc="200" dirty="0" smtClean="0">
                <a:solidFill>
                  <a:srgbClr val="000000"/>
                </a:solidFill>
                <a:uFillTx/>
                <a:latin typeface="宋体" panose="02010600030101010101" pitchFamily="2" charset="-122"/>
                <a:ea typeface="宋体" panose="02010600030101010101" pitchFamily="2" charset="-122"/>
                <a:cs typeface="宋体" panose="02010600030101010101" pitchFamily="2" charset="-122"/>
                <a:sym typeface="+mn-ea"/>
              </a:rPr>
              <a:t>ESD对智能制造的危害</a:t>
            </a:r>
            <a:r>
              <a:rPr lang="zh-CN" altLang="en-US" sz="2400" b="1" dirty="0" smtClean="0">
                <a:latin typeface="宋体" panose="02010600030101010101" pitchFamily="2" charset="-122"/>
                <a:ea typeface="宋体" panose="02010600030101010101" pitchFamily="2" charset="-122"/>
                <a:cs typeface="宋体" panose="02010600030101010101" pitchFamily="2" charset="-122"/>
              </a:rPr>
              <a:t>：</a:t>
            </a:r>
            <a:endParaRPr lang="zh-CN" altLang="en-US" sz="2400" b="1" dirty="0">
              <a:latin typeface="宋体" panose="02010600030101010101" pitchFamily="2" charset="-122"/>
              <a:ea typeface="宋体" panose="02010600030101010101" pitchFamily="2" charset="-122"/>
              <a:cs typeface="宋体" panose="02010600030101010101" pitchFamily="2" charset="-122"/>
            </a:endParaRPr>
          </a:p>
        </p:txBody>
      </p:sp>
      <p:pic>
        <p:nvPicPr>
          <p:cNvPr id="113" name="图片 58"/>
          <p:cNvPicPr/>
          <p:nvPr/>
        </p:nvPicPr>
        <p:blipFill>
          <a:blip r:embed="rId1">
            <a:extLst>
              <a:ext uri="{28A0092B-C50C-407E-A947-70E740481C1C}">
                <a14:useLocalDpi xmlns:a14="http://schemas.microsoft.com/office/drawing/2010/main" val="0"/>
              </a:ext>
            </a:extLst>
          </a:blip>
          <a:srcRect/>
          <a:stretch>
            <a:fillRect/>
          </a:stretch>
        </p:blipFill>
        <p:spPr bwMode="auto">
          <a:xfrm>
            <a:off x="818515" y="2527935"/>
            <a:ext cx="10603230" cy="3588385"/>
          </a:xfrm>
          <a:prstGeom prst="rect">
            <a:avLst/>
          </a:prstGeom>
          <a:noFill/>
        </p:spPr>
      </p:pic>
      <p:sp>
        <p:nvSpPr>
          <p:cNvPr id="114" name="矩形 113"/>
          <p:cNvSpPr/>
          <p:nvPr/>
        </p:nvSpPr>
        <p:spPr>
          <a:xfrm>
            <a:off x="1883410" y="2094865"/>
            <a:ext cx="8225790" cy="307340"/>
          </a:xfrm>
          <a:prstGeom prst="rect">
            <a:avLst/>
          </a:prstGeom>
          <a:noFill/>
          <a:ln>
            <a:noFill/>
          </a:ln>
        </p:spPr>
        <p:txBody>
          <a:bodyPr vert="horz" wrap="square" lIns="0" tIns="0" rIns="0" bIns="0" numCol="1" anchor="t" anchorCtr="0" compatLnSpc="1">
            <a:spAutoFit/>
          </a:bodyPr>
          <a:lstStyle/>
          <a:p>
            <a:pPr algn="ctr"/>
            <a:r>
              <a:rPr lang="zh-CN" altLang="en-US" sz="2000" b="1" dirty="0">
                <a:solidFill>
                  <a:schemeClr val="tx1"/>
                </a:solidFill>
                <a:latin typeface="宋体" panose="02010600030101010101" pitchFamily="2" charset="-122"/>
                <a:ea typeface="宋体" panose="02010600030101010101" pitchFamily="2" charset="-122"/>
              </a:rPr>
              <a:t>静电放电失效的图例</a:t>
            </a:r>
            <a:endParaRPr lang="zh-CN" altLang="en-US" sz="2000" b="1" dirty="0">
              <a:solidFill>
                <a:schemeClr val="tx1"/>
              </a:solidFill>
              <a:latin typeface="宋体" panose="02010600030101010101" pitchFamily="2" charset="-122"/>
              <a:ea typeface="宋体" panose="02010600030101010101" pitchFamily="2" charset="-122"/>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1"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fade">
                                      <p:cBhvr>
                                        <p:cTn id="7" dur="500"/>
                                        <p:tgtEl>
                                          <p:spTgt spid="1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9"/>
          <p:cNvSpPr txBox="1">
            <a:spLocks noChangeArrowheads="1"/>
          </p:cNvSpPr>
          <p:nvPr/>
        </p:nvSpPr>
        <p:spPr bwMode="auto">
          <a:xfrm>
            <a:off x="4622801" y="6391276"/>
            <a:ext cx="543242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20B6F0"/>
              </a:buClr>
              <a:buFont typeface="Arial" panose="020B0604020202020204" pitchFamily="34" charset="0"/>
              <a:buChar char="•"/>
              <a:defRPr sz="3200">
                <a:solidFill>
                  <a:srgbClr val="666666"/>
                </a:solidFill>
                <a:latin typeface="Arial" panose="020B0604020202020204" pitchFamily="34" charset="0"/>
                <a:cs typeface="Arial" panose="020B0604020202020204" pitchFamily="34" charset="0"/>
              </a:defRPr>
            </a:lvl1pPr>
            <a:lvl2pPr marL="742950" indent="-285750">
              <a:spcBef>
                <a:spcPct val="20000"/>
              </a:spcBef>
              <a:buClr>
                <a:srgbClr val="20B6F0"/>
              </a:buClr>
              <a:buFont typeface="Arial" panose="020B0604020202020204" pitchFamily="34" charset="0"/>
              <a:buChar char="-"/>
              <a:defRPr sz="3200">
                <a:solidFill>
                  <a:srgbClr val="666666"/>
                </a:solidFill>
                <a:latin typeface="Arial" panose="020B0604020202020204" pitchFamily="34" charset="0"/>
                <a:cs typeface="Arial" panose="020B0604020202020204" pitchFamily="34" charset="0"/>
              </a:defRPr>
            </a:lvl2pPr>
            <a:lvl3pPr marL="1143000" indent="-228600">
              <a:spcBef>
                <a:spcPct val="20000"/>
              </a:spcBef>
              <a:buClr>
                <a:srgbClr val="20B6F0"/>
              </a:buClr>
              <a:buSzPct val="80000"/>
              <a:buFont typeface="Arial" panose="020B0604020202020204" pitchFamily="34" charset="0"/>
              <a:buChar char="§"/>
              <a:defRPr sz="3200">
                <a:solidFill>
                  <a:srgbClr val="666666"/>
                </a:solidFill>
                <a:latin typeface="Arial" panose="020B0604020202020204" pitchFamily="34" charset="0"/>
                <a:cs typeface="Arial" panose="020B0604020202020204" pitchFamily="34" charset="0"/>
              </a:defRPr>
            </a:lvl3pPr>
            <a:lvl4pPr marL="1600200" indent="-228600">
              <a:spcBef>
                <a:spcPct val="20000"/>
              </a:spcBef>
              <a:buClr>
                <a:srgbClr val="20B6F0"/>
              </a:buClr>
              <a:buSzPct val="80000"/>
              <a:buFont typeface="Arial" panose="020B0604020202020204" pitchFamily="34" charset="0"/>
              <a:buChar char="Ø"/>
              <a:defRPr sz="3200">
                <a:solidFill>
                  <a:srgbClr val="666666"/>
                </a:solidFill>
                <a:latin typeface="Arial" panose="020B0604020202020204" pitchFamily="34" charset="0"/>
                <a:cs typeface="Arial" panose="020B0604020202020204" pitchFamily="34" charset="0"/>
              </a:defRPr>
            </a:lvl4pPr>
            <a:lvl5pPr marL="2057400" indent="-228600">
              <a:spcBef>
                <a:spcPct val="20000"/>
              </a:spcBef>
              <a:buClr>
                <a:srgbClr val="20B6F0"/>
              </a:buClr>
              <a:buSzPct val="80000"/>
              <a:buFont typeface="Arial" panose="020B0604020202020204" pitchFamily="34" charset="0"/>
              <a:buChar char="²"/>
              <a:defRPr sz="3200">
                <a:solidFill>
                  <a:srgbClr val="666666"/>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Clr>
                <a:srgbClr val="20B6F0"/>
              </a:buClr>
              <a:buSzPct val="80000"/>
              <a:buFont typeface="Arial" panose="020B0604020202020204" pitchFamily="34" charset="0"/>
              <a:buChar char="²"/>
              <a:defRPr sz="3200">
                <a:solidFill>
                  <a:srgbClr val="666666"/>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Clr>
                <a:srgbClr val="20B6F0"/>
              </a:buClr>
              <a:buSzPct val="80000"/>
              <a:buFont typeface="Arial" panose="020B0604020202020204" pitchFamily="34" charset="0"/>
              <a:buChar char="²"/>
              <a:defRPr sz="3200">
                <a:solidFill>
                  <a:srgbClr val="666666"/>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Clr>
                <a:srgbClr val="20B6F0"/>
              </a:buClr>
              <a:buSzPct val="80000"/>
              <a:buFont typeface="Arial" panose="020B0604020202020204" pitchFamily="34" charset="0"/>
              <a:buChar char="²"/>
              <a:defRPr sz="3200">
                <a:solidFill>
                  <a:srgbClr val="666666"/>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Clr>
                <a:srgbClr val="20B6F0"/>
              </a:buClr>
              <a:buSzPct val="80000"/>
              <a:buFont typeface="Arial" panose="020B0604020202020204" pitchFamily="34" charset="0"/>
              <a:buChar char="²"/>
              <a:defRPr sz="3200">
                <a:solidFill>
                  <a:srgbClr val="666666"/>
                </a:solidFill>
                <a:latin typeface="Arial" panose="020B0604020202020204" pitchFamily="34" charset="0"/>
                <a:cs typeface="Arial" panose="020B0604020202020204" pitchFamily="34" charset="0"/>
              </a:defRPr>
            </a:lvl9pPr>
          </a:lstStyle>
          <a:p>
            <a:pPr defTabSz="457200" fontAlgn="base">
              <a:spcBef>
                <a:spcPct val="50000"/>
              </a:spcBef>
              <a:spcAft>
                <a:spcPct val="0"/>
              </a:spcAft>
              <a:buClrTx/>
              <a:buNone/>
            </a:pPr>
            <a:br>
              <a:rPr lang="en-US" altLang="zh-CN" sz="2000" b="1">
                <a:solidFill>
                  <a:srgbClr val="FFFFFF"/>
                </a:solidFill>
                <a:ea typeface="宋体" panose="02010600030101010101" pitchFamily="2" charset="-122"/>
              </a:rPr>
            </a:br>
            <a:endParaRPr lang="es-ES" altLang="en-US" sz="2000" b="1">
              <a:solidFill>
                <a:srgbClr val="FFFFFF"/>
              </a:solidFill>
            </a:endParaRPr>
          </a:p>
        </p:txBody>
      </p:sp>
      <p:sp>
        <p:nvSpPr>
          <p:cNvPr id="7" name="Rectangle 11"/>
          <p:cNvSpPr>
            <a:spLocks noChangeArrowheads="1"/>
          </p:cNvSpPr>
          <p:nvPr/>
        </p:nvSpPr>
        <p:spPr bwMode="auto">
          <a:xfrm>
            <a:off x="3000376" y="1774825"/>
            <a:ext cx="6335713" cy="482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defRPr/>
            </a:pPr>
            <a:r>
              <a:rPr lang="zh-CN" altLang="en-US" sz="2400" b="1" dirty="0">
                <a:solidFill>
                  <a:srgbClr val="000000"/>
                </a:solidFill>
                <a:effectLst>
                  <a:outerShdw blurRad="38100" dist="38100" dir="2700000" algn="tl">
                    <a:srgbClr val="C0C0C0"/>
                  </a:outerShdw>
                </a:effectLst>
                <a:latin typeface="宋体" panose="02010600030101010101" pitchFamily="2" charset="-122"/>
                <a:ea typeface="宋体" panose="02010600030101010101" pitchFamily="2" charset="-122"/>
                <a:cs typeface="宋体" panose="02010600030101010101" pitchFamily="2" charset="-122"/>
              </a:rPr>
              <a:t>目    录</a:t>
            </a:r>
            <a:endParaRPr lang="zh-CN" altLang="en-US" sz="2400" b="1" dirty="0">
              <a:solidFill>
                <a:srgbClr val="000000"/>
              </a:solidFill>
              <a:effectLst>
                <a:outerShdw blurRad="38100" dist="38100" dir="2700000" algn="tl">
                  <a:srgbClr val="C0C0C0"/>
                </a:outerShdw>
              </a:effectLst>
              <a:latin typeface="宋体" panose="02010600030101010101" pitchFamily="2" charset="-122"/>
              <a:ea typeface="宋体" panose="02010600030101010101" pitchFamily="2" charset="-122"/>
              <a:cs typeface="宋体" panose="02010600030101010101" pitchFamily="2" charset="-122"/>
            </a:endParaRPr>
          </a:p>
          <a:p>
            <a:pPr fontAlgn="base">
              <a:spcBef>
                <a:spcPct val="50000"/>
              </a:spcBef>
              <a:spcAft>
                <a:spcPct val="0"/>
              </a:spcAft>
              <a:defRPr/>
            </a:pPr>
            <a:endParaRPr lang="zh-CN" altLang="en-US" b="1" dirty="0">
              <a:solidFill>
                <a:srgbClr val="000000"/>
              </a:solidFill>
              <a:effectLst>
                <a:outerShdw blurRad="38100" dist="38100" dir="2700000" algn="tl">
                  <a:srgbClr val="C0C0C0"/>
                </a:outerShdw>
              </a:effectLst>
              <a:latin typeface="宋体" panose="02010600030101010101" pitchFamily="2" charset="-122"/>
              <a:ea typeface="宋体" panose="02010600030101010101" pitchFamily="2" charset="-122"/>
              <a:cs typeface="宋体" panose="02010600030101010101" pitchFamily="2" charset="-122"/>
            </a:endParaRPr>
          </a:p>
          <a:p>
            <a:pPr fontAlgn="base">
              <a:lnSpc>
                <a:spcPts val="3200"/>
              </a:lnSpc>
              <a:spcBef>
                <a:spcPct val="50000"/>
              </a:spcBef>
              <a:spcAft>
                <a:spcPct val="0"/>
              </a:spcAft>
              <a:defRPr/>
            </a:pPr>
            <a:r>
              <a:rPr lang="zh-CN" altLang="en-US" sz="2000" dirty="0">
                <a:solidFill>
                  <a:srgbClr val="000000"/>
                </a:solidFill>
                <a:latin typeface="宋体" panose="02010600030101010101" pitchFamily="2" charset="-122"/>
                <a:ea typeface="宋体" panose="02010600030101010101" pitchFamily="2" charset="-122"/>
                <a:cs typeface="宋体" panose="02010600030101010101" pitchFamily="2" charset="-122"/>
              </a:rPr>
              <a:t>一、</a:t>
            </a:r>
            <a:r>
              <a:rPr lang="zh-CN" altLang="en-US" sz="2000" spc="200" dirty="0">
                <a:solidFill>
                  <a:srgbClr val="000000"/>
                </a:solidFill>
                <a:uFillTx/>
                <a:latin typeface="宋体" panose="02010600030101010101" pitchFamily="2" charset="-122"/>
                <a:ea typeface="宋体" panose="02010600030101010101" pitchFamily="2" charset="-122"/>
                <a:cs typeface="宋体" panose="02010600030101010101" pitchFamily="2" charset="-122"/>
              </a:rPr>
              <a:t> </a:t>
            </a:r>
            <a:r>
              <a:rPr lang="zh-CN" altLang="en-US" sz="2000" spc="200" dirty="0" smtClean="0">
                <a:solidFill>
                  <a:srgbClr val="000000"/>
                </a:solidFill>
                <a:uFillTx/>
                <a:latin typeface="宋体" panose="02010600030101010101" pitchFamily="2" charset="-122"/>
                <a:ea typeface="宋体" panose="02010600030101010101" pitchFamily="2" charset="-122"/>
                <a:cs typeface="宋体" panose="02010600030101010101" pitchFamily="2" charset="-122"/>
              </a:rPr>
              <a:t>您了解的静电</a:t>
            </a:r>
            <a:r>
              <a:rPr lang="zh-CN" altLang="en-US" sz="2000" spc="200" dirty="0">
                <a:solidFill>
                  <a:srgbClr val="000000"/>
                </a:solidFill>
                <a:uFillTx/>
                <a:latin typeface="宋体" panose="02010600030101010101" pitchFamily="2" charset="-122"/>
                <a:ea typeface="宋体" panose="02010600030101010101" pitchFamily="2" charset="-122"/>
                <a:cs typeface="宋体" panose="02010600030101010101" pitchFamily="2" charset="-122"/>
              </a:rPr>
              <a:t>	</a:t>
            </a:r>
            <a:endParaRPr lang="zh-CN" altLang="en-US" sz="2000" spc="200" dirty="0">
              <a:solidFill>
                <a:srgbClr val="000000"/>
              </a:solidFill>
              <a:uFillTx/>
              <a:latin typeface="宋体" panose="02010600030101010101" pitchFamily="2" charset="-122"/>
              <a:ea typeface="宋体" panose="02010600030101010101" pitchFamily="2" charset="-122"/>
              <a:cs typeface="宋体" panose="02010600030101010101" pitchFamily="2" charset="-122"/>
            </a:endParaRPr>
          </a:p>
          <a:p>
            <a:pPr fontAlgn="base">
              <a:lnSpc>
                <a:spcPts val="3200"/>
              </a:lnSpc>
              <a:spcBef>
                <a:spcPct val="50000"/>
              </a:spcBef>
              <a:spcAft>
                <a:spcPct val="0"/>
              </a:spcAft>
              <a:defRPr/>
            </a:pPr>
            <a:r>
              <a:rPr lang="zh-CN" altLang="en-US" sz="2000" spc="200" dirty="0">
                <a:solidFill>
                  <a:srgbClr val="000000"/>
                </a:solidFill>
                <a:uFillTx/>
                <a:latin typeface="宋体" panose="02010600030101010101" pitchFamily="2" charset="-122"/>
                <a:ea typeface="宋体" panose="02010600030101010101" pitchFamily="2" charset="-122"/>
                <a:cs typeface="宋体" panose="02010600030101010101" pitchFamily="2" charset="-122"/>
              </a:rPr>
              <a:t>二、 </a:t>
            </a:r>
            <a:r>
              <a:rPr sz="2000" spc="200" dirty="0" smtClean="0">
                <a:solidFill>
                  <a:srgbClr val="000000"/>
                </a:solidFill>
                <a:uFillTx/>
                <a:latin typeface="宋体" panose="02010600030101010101" pitchFamily="2" charset="-122"/>
                <a:ea typeface="宋体" panose="02010600030101010101" pitchFamily="2" charset="-122"/>
                <a:cs typeface="宋体" panose="02010600030101010101" pitchFamily="2" charset="-122"/>
              </a:rPr>
              <a:t>您可能还不了解的ESD</a:t>
            </a:r>
            <a:r>
              <a:rPr lang="zh-CN" altLang="en-US" sz="2000" spc="200" dirty="0">
                <a:solidFill>
                  <a:srgbClr val="000000"/>
                </a:solidFill>
                <a:uFillTx/>
                <a:latin typeface="宋体" panose="02010600030101010101" pitchFamily="2" charset="-122"/>
                <a:ea typeface="宋体" panose="02010600030101010101" pitchFamily="2" charset="-122"/>
                <a:cs typeface="宋体" panose="02010600030101010101" pitchFamily="2" charset="-122"/>
              </a:rPr>
              <a:t>	</a:t>
            </a:r>
            <a:endParaRPr lang="zh-CN" altLang="en-US" sz="2000" spc="200" dirty="0">
              <a:solidFill>
                <a:srgbClr val="000000"/>
              </a:solidFill>
              <a:uFillTx/>
              <a:latin typeface="宋体" panose="02010600030101010101" pitchFamily="2" charset="-122"/>
              <a:ea typeface="宋体" panose="02010600030101010101" pitchFamily="2" charset="-122"/>
              <a:cs typeface="宋体" panose="02010600030101010101" pitchFamily="2" charset="-122"/>
            </a:endParaRPr>
          </a:p>
          <a:p>
            <a:pPr fontAlgn="base">
              <a:lnSpc>
                <a:spcPts val="3200"/>
              </a:lnSpc>
              <a:spcBef>
                <a:spcPct val="50000"/>
              </a:spcBef>
              <a:spcAft>
                <a:spcPct val="0"/>
              </a:spcAft>
              <a:defRPr/>
            </a:pPr>
            <a:r>
              <a:rPr lang="zh-CN" altLang="en-US" sz="2000" spc="200" dirty="0">
                <a:solidFill>
                  <a:srgbClr val="000000"/>
                </a:solidFill>
                <a:uFillTx/>
                <a:latin typeface="宋体" panose="02010600030101010101" pitchFamily="2" charset="-122"/>
                <a:ea typeface="宋体" panose="02010600030101010101" pitchFamily="2" charset="-122"/>
                <a:cs typeface="宋体" panose="02010600030101010101" pitchFamily="2" charset="-122"/>
              </a:rPr>
              <a:t>三</a:t>
            </a:r>
            <a:r>
              <a:rPr lang="zh-CN" altLang="en-US" sz="2000" spc="200" dirty="0" smtClean="0">
                <a:solidFill>
                  <a:srgbClr val="000000"/>
                </a:solidFill>
                <a:uFillTx/>
                <a:latin typeface="宋体" panose="02010600030101010101" pitchFamily="2" charset="-122"/>
                <a:ea typeface="宋体" panose="02010600030101010101" pitchFamily="2" charset="-122"/>
                <a:cs typeface="宋体" panose="02010600030101010101" pitchFamily="2" charset="-122"/>
              </a:rPr>
              <a:t>、 </a:t>
            </a:r>
            <a:r>
              <a:rPr sz="2000" spc="200" dirty="0">
                <a:solidFill>
                  <a:srgbClr val="000000"/>
                </a:solidFill>
                <a:uFillTx/>
                <a:latin typeface="宋体" panose="02010600030101010101" pitchFamily="2" charset="-122"/>
                <a:ea typeface="宋体" panose="02010600030101010101" pitchFamily="2" charset="-122"/>
                <a:cs typeface="宋体" panose="02010600030101010101" pitchFamily="2" charset="-122"/>
              </a:rPr>
              <a:t>ESD对智能制造的危害</a:t>
            </a:r>
            <a:r>
              <a:rPr lang="zh-CN" altLang="en-US" sz="2000" spc="200" dirty="0">
                <a:solidFill>
                  <a:srgbClr val="000000"/>
                </a:solidFill>
                <a:uFillTx/>
                <a:latin typeface="宋体" panose="02010600030101010101" pitchFamily="2" charset="-122"/>
                <a:ea typeface="宋体" panose="02010600030101010101" pitchFamily="2" charset="-122"/>
                <a:cs typeface="宋体" panose="02010600030101010101" pitchFamily="2" charset="-122"/>
              </a:rPr>
              <a:t>	</a:t>
            </a:r>
            <a:endParaRPr lang="zh-CN" altLang="en-US" sz="2000" spc="200" dirty="0">
              <a:solidFill>
                <a:srgbClr val="000000"/>
              </a:solidFill>
              <a:uFillTx/>
              <a:latin typeface="宋体" panose="02010600030101010101" pitchFamily="2" charset="-122"/>
              <a:ea typeface="宋体" panose="02010600030101010101" pitchFamily="2" charset="-122"/>
              <a:cs typeface="宋体" panose="02010600030101010101" pitchFamily="2" charset="-122"/>
            </a:endParaRPr>
          </a:p>
          <a:p>
            <a:pPr fontAlgn="base">
              <a:lnSpc>
                <a:spcPts val="3200"/>
              </a:lnSpc>
              <a:spcBef>
                <a:spcPct val="50000"/>
              </a:spcBef>
              <a:spcAft>
                <a:spcPct val="0"/>
              </a:spcAft>
              <a:defRPr/>
            </a:pPr>
            <a:r>
              <a:rPr lang="zh-CN" altLang="en-US" sz="2000" spc="200" dirty="0">
                <a:solidFill>
                  <a:srgbClr val="000000"/>
                </a:solidFill>
                <a:uFillTx/>
                <a:latin typeface="宋体" panose="02010600030101010101" pitchFamily="2" charset="-122"/>
                <a:ea typeface="宋体" panose="02010600030101010101" pitchFamily="2" charset="-122"/>
                <a:cs typeface="宋体" panose="02010600030101010101" pitchFamily="2" charset="-122"/>
              </a:rPr>
              <a:t>四</a:t>
            </a:r>
            <a:r>
              <a:rPr lang="zh-CN" altLang="en-US" sz="2000" spc="200" dirty="0" smtClean="0">
                <a:solidFill>
                  <a:srgbClr val="000000"/>
                </a:solidFill>
                <a:uFillTx/>
                <a:latin typeface="宋体" panose="02010600030101010101" pitchFamily="2" charset="-122"/>
                <a:ea typeface="宋体" panose="02010600030101010101" pitchFamily="2" charset="-122"/>
                <a:cs typeface="宋体" panose="02010600030101010101" pitchFamily="2" charset="-122"/>
              </a:rPr>
              <a:t>、 </a:t>
            </a:r>
            <a:r>
              <a:rPr sz="2000" spc="200" dirty="0">
                <a:solidFill>
                  <a:srgbClr val="000000"/>
                </a:solidFill>
                <a:uFillTx/>
                <a:latin typeface="宋体" panose="02010600030101010101" pitchFamily="2" charset="-122"/>
                <a:ea typeface="宋体" panose="02010600030101010101" pitchFamily="2" charset="-122"/>
                <a:cs typeface="宋体" panose="02010600030101010101" pitchFamily="2" charset="-122"/>
              </a:rPr>
              <a:t>控制ESD的对策</a:t>
            </a:r>
            <a:endParaRPr sz="2000" spc="200" dirty="0">
              <a:solidFill>
                <a:srgbClr val="000000"/>
              </a:solidFill>
              <a:uFillTx/>
              <a:latin typeface="宋体" panose="02010600030101010101" pitchFamily="2" charset="-122"/>
              <a:ea typeface="宋体" panose="02010600030101010101" pitchFamily="2" charset="-122"/>
              <a:cs typeface="宋体" panose="02010600030101010101" pitchFamily="2" charset="-122"/>
            </a:endParaRPr>
          </a:p>
          <a:p>
            <a:pPr fontAlgn="base">
              <a:lnSpc>
                <a:spcPts val="3200"/>
              </a:lnSpc>
              <a:spcBef>
                <a:spcPct val="50000"/>
              </a:spcBef>
              <a:spcAft>
                <a:spcPct val="0"/>
              </a:spcAft>
              <a:defRPr/>
            </a:pPr>
            <a:r>
              <a:rPr lang="zh-CN" altLang="en-US" sz="2000" spc="200" dirty="0" smtClean="0">
                <a:solidFill>
                  <a:srgbClr val="000000"/>
                </a:solidFill>
                <a:uFillTx/>
                <a:latin typeface="宋体" panose="02010600030101010101" pitchFamily="2" charset="-122"/>
                <a:ea typeface="宋体" panose="02010600030101010101" pitchFamily="2" charset="-122"/>
                <a:cs typeface="宋体" panose="02010600030101010101" pitchFamily="2" charset="-122"/>
              </a:rPr>
              <a:t>五</a:t>
            </a:r>
            <a:r>
              <a:rPr lang="zh-CN" altLang="en-US" sz="2000" spc="200" dirty="0">
                <a:solidFill>
                  <a:srgbClr val="000000"/>
                </a:solidFill>
                <a:uFillTx/>
                <a:latin typeface="宋体" panose="02010600030101010101" pitchFamily="2" charset="-122"/>
                <a:ea typeface="宋体" panose="02010600030101010101" pitchFamily="2" charset="-122"/>
                <a:cs typeface="宋体" panose="02010600030101010101" pitchFamily="2" charset="-122"/>
              </a:rPr>
              <a:t>、 </a:t>
            </a:r>
            <a:r>
              <a:rPr sz="2000" spc="200" dirty="0">
                <a:solidFill>
                  <a:srgbClr val="000000"/>
                </a:solidFill>
                <a:uFillTx/>
                <a:latin typeface="宋体" panose="02010600030101010101" pitchFamily="2" charset="-122"/>
                <a:ea typeface="宋体" panose="02010600030101010101" pitchFamily="2" charset="-122"/>
                <a:cs typeface="宋体" panose="02010600030101010101" pitchFamily="2" charset="-122"/>
              </a:rPr>
              <a:t>关于现状-不得不说</a:t>
            </a:r>
            <a:endParaRPr sz="2000" spc="200" dirty="0">
              <a:solidFill>
                <a:srgbClr val="000000"/>
              </a:solidFill>
              <a:uFillTx/>
              <a:latin typeface="宋体" panose="02010600030101010101" pitchFamily="2" charset="-122"/>
              <a:ea typeface="宋体" panose="02010600030101010101" pitchFamily="2" charset="-122"/>
              <a:cs typeface="宋体" panose="02010600030101010101" pitchFamily="2" charset="-122"/>
            </a:endParaRPr>
          </a:p>
          <a:p>
            <a:pPr fontAlgn="base">
              <a:lnSpc>
                <a:spcPts val="3200"/>
              </a:lnSpc>
              <a:spcBef>
                <a:spcPct val="50000"/>
              </a:spcBef>
              <a:spcAft>
                <a:spcPct val="0"/>
              </a:spcAft>
              <a:defRPr/>
            </a:pPr>
            <a:endParaRPr lang="zh-CN" altLang="en-US" sz="2000" spc="200" dirty="0">
              <a:solidFill>
                <a:srgbClr val="000000"/>
              </a:solidFill>
              <a:uFillTx/>
              <a:latin typeface="宋体" panose="02010600030101010101" pitchFamily="2" charset="-122"/>
              <a:ea typeface="宋体" panose="02010600030101010101" pitchFamily="2" charset="-122"/>
              <a:cs typeface="宋体" panose="02010600030101010101" pitchFamily="2" charset="-122"/>
            </a:endParaRPr>
          </a:p>
          <a:p>
            <a:pPr fontAlgn="base">
              <a:lnSpc>
                <a:spcPts val="3200"/>
              </a:lnSpc>
              <a:spcBef>
                <a:spcPct val="50000"/>
              </a:spcBef>
              <a:spcAft>
                <a:spcPct val="0"/>
              </a:spcAft>
              <a:defRPr/>
            </a:pPr>
            <a:r>
              <a:rPr lang="zh-CN" altLang="en-US" sz="2000" dirty="0">
                <a:solidFill>
                  <a:srgbClr val="000000"/>
                </a:solidFill>
                <a:latin typeface="宋体" panose="02010600030101010101" pitchFamily="2" charset="-122"/>
                <a:ea typeface="宋体" panose="02010600030101010101" pitchFamily="2" charset="-122"/>
                <a:cs typeface="宋体" panose="02010600030101010101" pitchFamily="2" charset="-122"/>
              </a:rPr>
              <a:t>   	</a:t>
            </a:r>
            <a:endParaRPr lang="zh-CN" altLang="en-US" sz="2000" dirty="0">
              <a:solidFill>
                <a:srgbClr val="000000"/>
              </a:solidFill>
              <a:latin typeface="宋体" panose="02010600030101010101" pitchFamily="2" charset="-122"/>
              <a:ea typeface="宋体" panose="02010600030101010101" pitchFamily="2" charset="-122"/>
              <a:cs typeface="宋体" panose="02010600030101010101" pitchFamily="2" charset="-122"/>
            </a:endParaRPr>
          </a:p>
        </p:txBody>
      </p:sp>
      <p:sp>
        <p:nvSpPr>
          <p:cNvPr id="6148" name="Title 3"/>
          <p:cNvSpPr>
            <a:spLocks noChangeArrowheads="1"/>
          </p:cNvSpPr>
          <p:nvPr/>
        </p:nvSpPr>
        <p:spPr bwMode="auto">
          <a:xfrm>
            <a:off x="1661193" y="556725"/>
            <a:ext cx="8153400" cy="833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lr>
                <a:srgbClr val="20B6F0"/>
              </a:buClr>
              <a:buFont typeface="Arial" panose="020B0604020202020204" pitchFamily="34" charset="0"/>
              <a:buChar char="•"/>
              <a:defRPr sz="3200">
                <a:solidFill>
                  <a:srgbClr val="666666"/>
                </a:solidFill>
                <a:latin typeface="Arial" panose="020B0604020202020204" pitchFamily="34" charset="0"/>
                <a:cs typeface="Arial" panose="020B0604020202020204" pitchFamily="34" charset="0"/>
              </a:defRPr>
            </a:lvl1pPr>
            <a:lvl2pPr marL="742950" indent="-285750">
              <a:spcBef>
                <a:spcPct val="20000"/>
              </a:spcBef>
              <a:buClr>
                <a:srgbClr val="20B6F0"/>
              </a:buClr>
              <a:buFont typeface="Arial" panose="020B0604020202020204" pitchFamily="34" charset="0"/>
              <a:buChar char="-"/>
              <a:defRPr sz="3200">
                <a:solidFill>
                  <a:srgbClr val="666666"/>
                </a:solidFill>
                <a:latin typeface="Arial" panose="020B0604020202020204" pitchFamily="34" charset="0"/>
                <a:cs typeface="Arial" panose="020B0604020202020204" pitchFamily="34" charset="0"/>
              </a:defRPr>
            </a:lvl2pPr>
            <a:lvl3pPr marL="1143000" indent="-228600">
              <a:spcBef>
                <a:spcPct val="20000"/>
              </a:spcBef>
              <a:buClr>
                <a:srgbClr val="20B6F0"/>
              </a:buClr>
              <a:buSzPct val="80000"/>
              <a:buFont typeface="Arial" panose="020B0604020202020204" pitchFamily="34" charset="0"/>
              <a:buChar char="§"/>
              <a:defRPr sz="3200">
                <a:solidFill>
                  <a:srgbClr val="666666"/>
                </a:solidFill>
                <a:latin typeface="Arial" panose="020B0604020202020204" pitchFamily="34" charset="0"/>
                <a:cs typeface="Arial" panose="020B0604020202020204" pitchFamily="34" charset="0"/>
              </a:defRPr>
            </a:lvl3pPr>
            <a:lvl4pPr marL="1600200" indent="-228600">
              <a:spcBef>
                <a:spcPct val="20000"/>
              </a:spcBef>
              <a:buClr>
                <a:srgbClr val="20B6F0"/>
              </a:buClr>
              <a:buSzPct val="80000"/>
              <a:buFont typeface="Arial" panose="020B0604020202020204" pitchFamily="34" charset="0"/>
              <a:buChar char="Ø"/>
              <a:defRPr sz="3200">
                <a:solidFill>
                  <a:srgbClr val="666666"/>
                </a:solidFill>
                <a:latin typeface="Arial" panose="020B0604020202020204" pitchFamily="34" charset="0"/>
                <a:cs typeface="Arial" panose="020B0604020202020204" pitchFamily="34" charset="0"/>
              </a:defRPr>
            </a:lvl4pPr>
            <a:lvl5pPr marL="2057400" indent="-228600">
              <a:spcBef>
                <a:spcPct val="20000"/>
              </a:spcBef>
              <a:buClr>
                <a:srgbClr val="20B6F0"/>
              </a:buClr>
              <a:buSzPct val="80000"/>
              <a:buFont typeface="Arial" panose="020B0604020202020204" pitchFamily="34" charset="0"/>
              <a:buChar char="²"/>
              <a:defRPr sz="3200">
                <a:solidFill>
                  <a:srgbClr val="666666"/>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Clr>
                <a:srgbClr val="20B6F0"/>
              </a:buClr>
              <a:buSzPct val="80000"/>
              <a:buFont typeface="Arial" panose="020B0604020202020204" pitchFamily="34" charset="0"/>
              <a:buChar char="²"/>
              <a:defRPr sz="3200">
                <a:solidFill>
                  <a:srgbClr val="666666"/>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Clr>
                <a:srgbClr val="20B6F0"/>
              </a:buClr>
              <a:buSzPct val="80000"/>
              <a:buFont typeface="Arial" panose="020B0604020202020204" pitchFamily="34" charset="0"/>
              <a:buChar char="²"/>
              <a:defRPr sz="3200">
                <a:solidFill>
                  <a:srgbClr val="666666"/>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Clr>
                <a:srgbClr val="20B6F0"/>
              </a:buClr>
              <a:buSzPct val="80000"/>
              <a:buFont typeface="Arial" panose="020B0604020202020204" pitchFamily="34" charset="0"/>
              <a:buChar char="²"/>
              <a:defRPr sz="3200">
                <a:solidFill>
                  <a:srgbClr val="666666"/>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Clr>
                <a:srgbClr val="20B6F0"/>
              </a:buClr>
              <a:buSzPct val="80000"/>
              <a:buFont typeface="Arial" panose="020B0604020202020204" pitchFamily="34" charset="0"/>
              <a:buChar char="²"/>
              <a:defRPr sz="3200">
                <a:solidFill>
                  <a:srgbClr val="666666"/>
                </a:solidFill>
                <a:latin typeface="Arial" panose="020B0604020202020204" pitchFamily="34" charset="0"/>
                <a:cs typeface="Arial" panose="020B0604020202020204" pitchFamily="34" charset="0"/>
              </a:defRPr>
            </a:lvl9pPr>
          </a:lstStyle>
          <a:p>
            <a:pPr defTabSz="457200" eaLnBrk="0" fontAlgn="base" hangingPunct="0">
              <a:spcBef>
                <a:spcPct val="0"/>
              </a:spcBef>
              <a:spcAft>
                <a:spcPct val="0"/>
              </a:spcAft>
              <a:buClrTx/>
              <a:buNone/>
              <a:defRPr/>
            </a:pPr>
            <a:r>
              <a:rPr lang="en-US" altLang="zh-CN" sz="2400" b="1" spc="300" dirty="0">
                <a:solidFill>
                  <a:srgbClr val="666666"/>
                </a:solidFill>
                <a:effectLst>
                  <a:outerShdw blurRad="38100" dist="38100" dir="2700000" algn="tl">
                    <a:srgbClr val="000000">
                      <a:alpha val="43137"/>
                    </a:srgbClr>
                  </a:outerShdw>
                </a:effectLst>
                <a:uFillTx/>
                <a:latin typeface="宋体" panose="02010600030101010101" pitchFamily="2" charset="-122"/>
                <a:ea typeface="宋体" panose="02010600030101010101" pitchFamily="2" charset="-122"/>
                <a:cs typeface="宋体" panose="02010600030101010101" pitchFamily="2" charset="-122"/>
              </a:rPr>
              <a:t>ESD  </a:t>
            </a:r>
            <a:r>
              <a:rPr lang="zh-CN" altLang="en-US" sz="2400" b="1" spc="300" dirty="0">
                <a:solidFill>
                  <a:srgbClr val="666666"/>
                </a:solidFill>
                <a:effectLst>
                  <a:outerShdw blurRad="38100" dist="38100" dir="2700000" algn="tl">
                    <a:srgbClr val="000000">
                      <a:alpha val="43137"/>
                    </a:srgbClr>
                  </a:outerShdw>
                </a:effectLst>
                <a:uFillTx/>
                <a:latin typeface="宋体" panose="02010600030101010101" pitchFamily="2" charset="-122"/>
                <a:ea typeface="宋体" panose="02010600030101010101" pitchFamily="2" charset="-122"/>
                <a:cs typeface="宋体" panose="02010600030101010101" pitchFamily="2" charset="-122"/>
              </a:rPr>
              <a:t>智能制造的隐形杀手</a:t>
            </a:r>
            <a:r>
              <a:rPr lang="zh-CN" altLang="en-US" sz="2400" b="1" dirty="0">
                <a:effectLst>
                  <a:outerShdw blurRad="38100" dist="38100" dir="2700000" algn="tl">
                    <a:srgbClr val="000000">
                      <a:alpha val="43137"/>
                    </a:srgbClr>
                  </a:outerShdw>
                </a:effectLst>
                <a:latin typeface="宋体" panose="02010600030101010101" pitchFamily="2" charset="-122"/>
                <a:ea typeface="宋体" panose="02010600030101010101" pitchFamily="2" charset="-122"/>
                <a:cs typeface="宋体" panose="02010600030101010101" pitchFamily="2" charset="-122"/>
              </a:rPr>
              <a:t> </a:t>
            </a:r>
            <a:endParaRPr lang="zh-CN" altLang="en-US" sz="2400" b="1" dirty="0">
              <a:effectLst>
                <a:outerShdw blurRad="38100" dist="38100" dir="2700000" algn="tl">
                  <a:srgbClr val="000000">
                    <a:alpha val="43137"/>
                  </a:srgbClr>
                </a:outerShdw>
              </a:effectLst>
              <a:latin typeface="宋体" panose="02010600030101010101" pitchFamily="2" charset="-122"/>
              <a:ea typeface="宋体" panose="02010600030101010101" pitchFamily="2" charset="-122"/>
              <a:cs typeface="宋体" panose="02010600030101010101" pitchFamily="2" charset="-122"/>
            </a:endParaRPr>
          </a:p>
        </p:txBody>
      </p:sp>
      <p:cxnSp>
        <p:nvCxnSpPr>
          <p:cNvPr id="4" name="直接连接符 3"/>
          <p:cNvCxnSpPr/>
          <p:nvPr/>
        </p:nvCxnSpPr>
        <p:spPr bwMode="auto">
          <a:xfrm>
            <a:off x="1524000" y="1076325"/>
            <a:ext cx="9158288" cy="0"/>
          </a:xfrm>
          <a:prstGeom prst="line">
            <a:avLst/>
          </a:prstGeom>
          <a:ln>
            <a:headEnd type="none" w="med" len="med"/>
            <a:tailEnd type="none" w="med" len="med"/>
          </a:ln>
        </p:spPr>
        <p:style>
          <a:lnRef idx="3">
            <a:schemeClr val="accent1"/>
          </a:lnRef>
          <a:fillRef idx="0">
            <a:schemeClr val="accent1"/>
          </a:fillRef>
          <a:effectRef idx="2">
            <a:schemeClr val="accent1"/>
          </a:effectRef>
          <a:fontRef idx="minor">
            <a:schemeClr val="tx1"/>
          </a:fontRef>
        </p:style>
      </p:cxn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9"/>
          <p:cNvSpPr txBox="1">
            <a:spLocks noChangeArrowheads="1"/>
          </p:cNvSpPr>
          <p:nvPr/>
        </p:nvSpPr>
        <p:spPr bwMode="auto">
          <a:xfrm>
            <a:off x="4622801" y="6391276"/>
            <a:ext cx="543242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20B6F0"/>
              </a:buClr>
              <a:buFont typeface="Arial" panose="020B0604020202020204" pitchFamily="34" charset="0"/>
              <a:buChar char="•"/>
              <a:defRPr sz="3200">
                <a:solidFill>
                  <a:srgbClr val="666666"/>
                </a:solidFill>
                <a:latin typeface="Arial" panose="020B0604020202020204" pitchFamily="34" charset="0"/>
                <a:cs typeface="Arial" panose="020B0604020202020204" pitchFamily="34" charset="0"/>
              </a:defRPr>
            </a:lvl1pPr>
            <a:lvl2pPr marL="742950" indent="-285750">
              <a:spcBef>
                <a:spcPct val="20000"/>
              </a:spcBef>
              <a:buClr>
                <a:srgbClr val="20B6F0"/>
              </a:buClr>
              <a:buFont typeface="Arial" panose="020B0604020202020204" pitchFamily="34" charset="0"/>
              <a:buChar char="-"/>
              <a:defRPr sz="3200">
                <a:solidFill>
                  <a:srgbClr val="666666"/>
                </a:solidFill>
                <a:latin typeface="Arial" panose="020B0604020202020204" pitchFamily="34" charset="0"/>
                <a:cs typeface="Arial" panose="020B0604020202020204" pitchFamily="34" charset="0"/>
              </a:defRPr>
            </a:lvl2pPr>
            <a:lvl3pPr marL="1143000" indent="-228600">
              <a:spcBef>
                <a:spcPct val="20000"/>
              </a:spcBef>
              <a:buClr>
                <a:srgbClr val="20B6F0"/>
              </a:buClr>
              <a:buSzPct val="80000"/>
              <a:buFont typeface="Arial" panose="020B0604020202020204" pitchFamily="34" charset="0"/>
              <a:buChar char="§"/>
              <a:defRPr sz="3200">
                <a:solidFill>
                  <a:srgbClr val="666666"/>
                </a:solidFill>
                <a:latin typeface="Arial" panose="020B0604020202020204" pitchFamily="34" charset="0"/>
                <a:cs typeface="Arial" panose="020B0604020202020204" pitchFamily="34" charset="0"/>
              </a:defRPr>
            </a:lvl3pPr>
            <a:lvl4pPr marL="1600200" indent="-228600">
              <a:spcBef>
                <a:spcPct val="20000"/>
              </a:spcBef>
              <a:buClr>
                <a:srgbClr val="20B6F0"/>
              </a:buClr>
              <a:buSzPct val="80000"/>
              <a:buFont typeface="Arial" panose="020B0604020202020204" pitchFamily="34" charset="0"/>
              <a:buChar char="Ø"/>
              <a:defRPr sz="3200">
                <a:solidFill>
                  <a:srgbClr val="666666"/>
                </a:solidFill>
                <a:latin typeface="Arial" panose="020B0604020202020204" pitchFamily="34" charset="0"/>
                <a:cs typeface="Arial" panose="020B0604020202020204" pitchFamily="34" charset="0"/>
              </a:defRPr>
            </a:lvl4pPr>
            <a:lvl5pPr marL="2057400" indent="-228600">
              <a:spcBef>
                <a:spcPct val="20000"/>
              </a:spcBef>
              <a:buClr>
                <a:srgbClr val="20B6F0"/>
              </a:buClr>
              <a:buSzPct val="80000"/>
              <a:buFont typeface="Arial" panose="020B0604020202020204" pitchFamily="34" charset="0"/>
              <a:buChar char="²"/>
              <a:defRPr sz="3200">
                <a:solidFill>
                  <a:srgbClr val="666666"/>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Clr>
                <a:srgbClr val="20B6F0"/>
              </a:buClr>
              <a:buSzPct val="80000"/>
              <a:buFont typeface="Arial" panose="020B0604020202020204" pitchFamily="34" charset="0"/>
              <a:buChar char="²"/>
              <a:defRPr sz="3200">
                <a:solidFill>
                  <a:srgbClr val="666666"/>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Clr>
                <a:srgbClr val="20B6F0"/>
              </a:buClr>
              <a:buSzPct val="80000"/>
              <a:buFont typeface="Arial" panose="020B0604020202020204" pitchFamily="34" charset="0"/>
              <a:buChar char="²"/>
              <a:defRPr sz="3200">
                <a:solidFill>
                  <a:srgbClr val="666666"/>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Clr>
                <a:srgbClr val="20B6F0"/>
              </a:buClr>
              <a:buSzPct val="80000"/>
              <a:buFont typeface="Arial" panose="020B0604020202020204" pitchFamily="34" charset="0"/>
              <a:buChar char="²"/>
              <a:defRPr sz="3200">
                <a:solidFill>
                  <a:srgbClr val="666666"/>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Clr>
                <a:srgbClr val="20B6F0"/>
              </a:buClr>
              <a:buSzPct val="80000"/>
              <a:buFont typeface="Arial" panose="020B0604020202020204" pitchFamily="34" charset="0"/>
              <a:buChar char="²"/>
              <a:defRPr sz="3200">
                <a:solidFill>
                  <a:srgbClr val="666666"/>
                </a:solidFill>
                <a:latin typeface="Arial" panose="020B0604020202020204" pitchFamily="34" charset="0"/>
                <a:cs typeface="Arial" panose="020B0604020202020204" pitchFamily="34" charset="0"/>
              </a:defRPr>
            </a:lvl9pPr>
          </a:lstStyle>
          <a:p>
            <a:pPr defTabSz="457200" fontAlgn="base">
              <a:spcBef>
                <a:spcPct val="50000"/>
              </a:spcBef>
              <a:spcAft>
                <a:spcPct val="0"/>
              </a:spcAft>
              <a:buClrTx/>
              <a:buNone/>
            </a:pPr>
            <a:br>
              <a:rPr lang="en-US" altLang="zh-CN" sz="2000" b="1">
                <a:solidFill>
                  <a:srgbClr val="FFFFFF"/>
                </a:solidFill>
                <a:ea typeface="宋体" panose="02010600030101010101" pitchFamily="2" charset="-122"/>
              </a:rPr>
            </a:br>
            <a:endParaRPr lang="es-ES" altLang="en-US" sz="2000" b="1">
              <a:solidFill>
                <a:srgbClr val="FFFFFF"/>
              </a:solidFill>
            </a:endParaRPr>
          </a:p>
        </p:txBody>
      </p:sp>
      <p:sp>
        <p:nvSpPr>
          <p:cNvPr id="6148" name="Title 3"/>
          <p:cNvSpPr>
            <a:spLocks noChangeArrowheads="1"/>
          </p:cNvSpPr>
          <p:nvPr/>
        </p:nvSpPr>
        <p:spPr bwMode="auto">
          <a:xfrm>
            <a:off x="1661193" y="556725"/>
            <a:ext cx="8153400" cy="833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lr>
                <a:srgbClr val="20B6F0"/>
              </a:buClr>
              <a:buFont typeface="Arial" panose="020B0604020202020204" pitchFamily="34" charset="0"/>
              <a:buChar char="•"/>
              <a:defRPr sz="3200">
                <a:solidFill>
                  <a:srgbClr val="666666"/>
                </a:solidFill>
                <a:latin typeface="Arial" panose="020B0604020202020204" pitchFamily="34" charset="0"/>
                <a:cs typeface="Arial" panose="020B0604020202020204" pitchFamily="34" charset="0"/>
              </a:defRPr>
            </a:lvl1pPr>
            <a:lvl2pPr marL="742950" indent="-285750">
              <a:spcBef>
                <a:spcPct val="20000"/>
              </a:spcBef>
              <a:buClr>
                <a:srgbClr val="20B6F0"/>
              </a:buClr>
              <a:buFont typeface="Arial" panose="020B0604020202020204" pitchFamily="34" charset="0"/>
              <a:buChar char="-"/>
              <a:defRPr sz="3200">
                <a:solidFill>
                  <a:srgbClr val="666666"/>
                </a:solidFill>
                <a:latin typeface="Arial" panose="020B0604020202020204" pitchFamily="34" charset="0"/>
                <a:cs typeface="Arial" panose="020B0604020202020204" pitchFamily="34" charset="0"/>
              </a:defRPr>
            </a:lvl2pPr>
            <a:lvl3pPr marL="1143000" indent="-228600">
              <a:spcBef>
                <a:spcPct val="20000"/>
              </a:spcBef>
              <a:buClr>
                <a:srgbClr val="20B6F0"/>
              </a:buClr>
              <a:buSzPct val="80000"/>
              <a:buFont typeface="Arial" panose="020B0604020202020204" pitchFamily="34" charset="0"/>
              <a:buChar char="§"/>
              <a:defRPr sz="3200">
                <a:solidFill>
                  <a:srgbClr val="666666"/>
                </a:solidFill>
                <a:latin typeface="Arial" panose="020B0604020202020204" pitchFamily="34" charset="0"/>
                <a:cs typeface="Arial" panose="020B0604020202020204" pitchFamily="34" charset="0"/>
              </a:defRPr>
            </a:lvl3pPr>
            <a:lvl4pPr marL="1600200" indent="-228600">
              <a:spcBef>
                <a:spcPct val="20000"/>
              </a:spcBef>
              <a:buClr>
                <a:srgbClr val="20B6F0"/>
              </a:buClr>
              <a:buSzPct val="80000"/>
              <a:buFont typeface="Arial" panose="020B0604020202020204" pitchFamily="34" charset="0"/>
              <a:buChar char="Ø"/>
              <a:defRPr sz="3200">
                <a:solidFill>
                  <a:srgbClr val="666666"/>
                </a:solidFill>
                <a:latin typeface="Arial" panose="020B0604020202020204" pitchFamily="34" charset="0"/>
                <a:cs typeface="Arial" panose="020B0604020202020204" pitchFamily="34" charset="0"/>
              </a:defRPr>
            </a:lvl4pPr>
            <a:lvl5pPr marL="2057400" indent="-228600">
              <a:spcBef>
                <a:spcPct val="20000"/>
              </a:spcBef>
              <a:buClr>
                <a:srgbClr val="20B6F0"/>
              </a:buClr>
              <a:buSzPct val="80000"/>
              <a:buFont typeface="Arial" panose="020B0604020202020204" pitchFamily="34" charset="0"/>
              <a:buChar char="²"/>
              <a:defRPr sz="3200">
                <a:solidFill>
                  <a:srgbClr val="666666"/>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Clr>
                <a:srgbClr val="20B6F0"/>
              </a:buClr>
              <a:buSzPct val="80000"/>
              <a:buFont typeface="Arial" panose="020B0604020202020204" pitchFamily="34" charset="0"/>
              <a:buChar char="²"/>
              <a:defRPr sz="3200">
                <a:solidFill>
                  <a:srgbClr val="666666"/>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Clr>
                <a:srgbClr val="20B6F0"/>
              </a:buClr>
              <a:buSzPct val="80000"/>
              <a:buFont typeface="Arial" panose="020B0604020202020204" pitchFamily="34" charset="0"/>
              <a:buChar char="²"/>
              <a:defRPr sz="3200">
                <a:solidFill>
                  <a:srgbClr val="666666"/>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Clr>
                <a:srgbClr val="20B6F0"/>
              </a:buClr>
              <a:buSzPct val="80000"/>
              <a:buFont typeface="Arial" panose="020B0604020202020204" pitchFamily="34" charset="0"/>
              <a:buChar char="²"/>
              <a:defRPr sz="3200">
                <a:solidFill>
                  <a:srgbClr val="666666"/>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Clr>
                <a:srgbClr val="20B6F0"/>
              </a:buClr>
              <a:buSzPct val="80000"/>
              <a:buFont typeface="Arial" panose="020B0604020202020204" pitchFamily="34" charset="0"/>
              <a:buChar char="²"/>
              <a:defRPr sz="3200">
                <a:solidFill>
                  <a:srgbClr val="666666"/>
                </a:solidFill>
                <a:latin typeface="Arial" panose="020B0604020202020204" pitchFamily="34" charset="0"/>
                <a:cs typeface="Arial" panose="020B0604020202020204" pitchFamily="34" charset="0"/>
              </a:defRPr>
            </a:lvl9pPr>
          </a:lstStyle>
          <a:p>
            <a:pPr defTabSz="457200" eaLnBrk="0" fontAlgn="base" hangingPunct="0">
              <a:spcBef>
                <a:spcPct val="0"/>
              </a:spcBef>
              <a:spcAft>
                <a:spcPct val="0"/>
              </a:spcAft>
              <a:buClrTx/>
              <a:buNone/>
              <a:defRPr/>
            </a:pPr>
            <a:r>
              <a:rPr lang="en-US" altLang="zh-CN" sz="2400" b="1" spc="300" dirty="0">
                <a:effectLst>
                  <a:outerShdw blurRad="38100" dist="38100" dir="2700000" algn="tl">
                    <a:srgbClr val="000000">
                      <a:alpha val="43137"/>
                    </a:srgbClr>
                  </a:outerShdw>
                </a:effectLst>
                <a:uFillTx/>
                <a:latin typeface="宋体" panose="02010600030101010101" pitchFamily="2" charset="-122"/>
                <a:ea typeface="宋体" panose="02010600030101010101" pitchFamily="2" charset="-122"/>
                <a:cs typeface="宋体" panose="02010600030101010101" pitchFamily="2" charset="-122"/>
                <a:sym typeface="+mn-ea"/>
              </a:rPr>
              <a:t>ESD  </a:t>
            </a:r>
            <a:r>
              <a:rPr lang="zh-CN" altLang="en-US" sz="2400" b="1" spc="300" dirty="0">
                <a:effectLst>
                  <a:outerShdw blurRad="38100" dist="38100" dir="2700000" algn="tl">
                    <a:srgbClr val="000000">
                      <a:alpha val="43137"/>
                    </a:srgbClr>
                  </a:outerShdw>
                </a:effectLst>
                <a:uFillTx/>
                <a:latin typeface="宋体" panose="02010600030101010101" pitchFamily="2" charset="-122"/>
                <a:ea typeface="宋体" panose="02010600030101010101" pitchFamily="2" charset="-122"/>
                <a:cs typeface="宋体" panose="02010600030101010101" pitchFamily="2" charset="-122"/>
                <a:sym typeface="+mn-ea"/>
              </a:rPr>
              <a:t>智能制造的隐形杀手</a:t>
            </a:r>
            <a:endParaRPr lang="zh-CN" altLang="en-US" sz="2400" b="1" dirty="0">
              <a:effectLst>
                <a:outerShdw blurRad="38100" dist="38100" dir="2700000" algn="tl">
                  <a:srgbClr val="000000">
                    <a:alpha val="43137"/>
                  </a:srgbClr>
                </a:outerShdw>
              </a:effectLst>
              <a:latin typeface="宋体" panose="02010600030101010101" pitchFamily="2" charset="-122"/>
              <a:ea typeface="宋体" panose="02010600030101010101" pitchFamily="2" charset="-122"/>
              <a:cs typeface="宋体" panose="02010600030101010101" pitchFamily="2" charset="-122"/>
            </a:endParaRPr>
          </a:p>
        </p:txBody>
      </p:sp>
      <p:cxnSp>
        <p:nvCxnSpPr>
          <p:cNvPr id="4" name="直接连接符 3"/>
          <p:cNvCxnSpPr/>
          <p:nvPr/>
        </p:nvCxnSpPr>
        <p:spPr bwMode="auto">
          <a:xfrm>
            <a:off x="1524000" y="1076325"/>
            <a:ext cx="9158288" cy="0"/>
          </a:xfrm>
          <a:prstGeom prst="line">
            <a:avLst/>
          </a:prstGeom>
          <a:ln>
            <a:headEnd type="none" w="med" len="med"/>
            <a:tailEnd type="none" w="med" len="med"/>
          </a:ln>
        </p:spPr>
        <p:style>
          <a:lnRef idx="3">
            <a:schemeClr val="accent1"/>
          </a:lnRef>
          <a:fillRef idx="0">
            <a:schemeClr val="accent1"/>
          </a:fillRef>
          <a:effectRef idx="2">
            <a:schemeClr val="accent1"/>
          </a:effectRef>
          <a:fontRef idx="minor">
            <a:schemeClr val="tx1"/>
          </a:fontRef>
        </p:style>
      </p:cxnSp>
      <p:sp>
        <p:nvSpPr>
          <p:cNvPr id="6" name="TextBox 1"/>
          <p:cNvSpPr txBox="1">
            <a:spLocks noChangeArrowheads="1"/>
          </p:cNvSpPr>
          <p:nvPr/>
        </p:nvSpPr>
        <p:spPr bwMode="auto">
          <a:xfrm>
            <a:off x="1524000" y="1316355"/>
            <a:ext cx="517906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zh-CN" altLang="en-US" sz="2400" b="1" dirty="0" smtClean="0">
                <a:latin typeface="宋体" panose="02010600030101010101" pitchFamily="2" charset="-122"/>
                <a:ea typeface="宋体" panose="02010600030101010101" pitchFamily="2" charset="-122"/>
                <a:cs typeface="宋体" panose="02010600030101010101" pitchFamily="2" charset="-122"/>
              </a:rPr>
              <a:t>三、</a:t>
            </a:r>
            <a:r>
              <a:rPr sz="2400" b="1" spc="200" dirty="0" smtClean="0">
                <a:solidFill>
                  <a:srgbClr val="000000"/>
                </a:solidFill>
                <a:uFillTx/>
                <a:latin typeface="宋体" panose="02010600030101010101" pitchFamily="2" charset="-122"/>
                <a:ea typeface="宋体" panose="02010600030101010101" pitchFamily="2" charset="-122"/>
                <a:cs typeface="宋体" panose="02010600030101010101" pitchFamily="2" charset="-122"/>
                <a:sym typeface="+mn-ea"/>
              </a:rPr>
              <a:t>ESD对智能制造的危害</a:t>
            </a:r>
            <a:r>
              <a:rPr lang="zh-CN" altLang="en-US" sz="2400" b="1" dirty="0" smtClean="0">
                <a:latin typeface="宋体" panose="02010600030101010101" pitchFamily="2" charset="-122"/>
                <a:ea typeface="宋体" panose="02010600030101010101" pitchFamily="2" charset="-122"/>
                <a:cs typeface="宋体" panose="02010600030101010101" pitchFamily="2" charset="-122"/>
              </a:rPr>
              <a:t>：</a:t>
            </a:r>
            <a:endParaRPr lang="zh-CN" altLang="en-US" sz="2400" b="1" dirty="0">
              <a:latin typeface="宋体" panose="02010600030101010101" pitchFamily="2" charset="-122"/>
              <a:ea typeface="宋体" panose="02010600030101010101" pitchFamily="2" charset="-122"/>
              <a:cs typeface="宋体" panose="02010600030101010101" pitchFamily="2" charset="-122"/>
            </a:endParaRPr>
          </a:p>
        </p:txBody>
      </p:sp>
      <p:sp>
        <p:nvSpPr>
          <p:cNvPr id="114" name="矩形 113"/>
          <p:cNvSpPr/>
          <p:nvPr/>
        </p:nvSpPr>
        <p:spPr>
          <a:xfrm>
            <a:off x="2202815" y="1952625"/>
            <a:ext cx="7906385" cy="307340"/>
          </a:xfrm>
          <a:prstGeom prst="rect">
            <a:avLst/>
          </a:prstGeom>
          <a:noFill/>
          <a:ln>
            <a:noFill/>
          </a:ln>
        </p:spPr>
        <p:txBody>
          <a:bodyPr vert="horz" wrap="square" lIns="0" tIns="0" rIns="0" bIns="0" numCol="1" anchor="t" anchorCtr="0" compatLnSpc="1">
            <a:spAutoFit/>
          </a:bodyPr>
          <a:lstStyle/>
          <a:p>
            <a:pPr algn="l"/>
            <a:r>
              <a:rPr lang="zh-CN" altLang="en-US" sz="2000" b="1" dirty="0">
                <a:solidFill>
                  <a:schemeClr val="tx1"/>
                </a:solidFill>
                <a:latin typeface="宋体" panose="02010600030101010101" pitchFamily="2" charset="-122"/>
                <a:ea typeface="宋体" panose="02010600030101010101" pitchFamily="2" charset="-122"/>
              </a:rPr>
              <a:t>智能化时代的静电防护要求更加严格</a:t>
            </a:r>
            <a:endParaRPr lang="zh-CN" altLang="en-US" sz="2000" b="1" dirty="0">
              <a:solidFill>
                <a:schemeClr val="tx1"/>
              </a:solidFill>
              <a:latin typeface="宋体" panose="02010600030101010101" pitchFamily="2" charset="-122"/>
              <a:ea typeface="宋体" panose="02010600030101010101" pitchFamily="2" charset="-122"/>
            </a:endParaRPr>
          </a:p>
        </p:txBody>
      </p:sp>
      <p:pic>
        <p:nvPicPr>
          <p:cNvPr id="59" name="图片 59"/>
          <p:cNvPicPr/>
          <p:nvPr/>
        </p:nvPicPr>
        <p:blipFill>
          <a:blip r:embed="rId1">
            <a:extLst>
              <a:ext uri="{28A0092B-C50C-407E-A947-70E740481C1C}">
                <a14:useLocalDpi xmlns:a14="http://schemas.microsoft.com/office/drawing/2010/main" val="0"/>
              </a:ext>
            </a:extLst>
          </a:blip>
          <a:srcRect/>
          <a:stretch>
            <a:fillRect/>
          </a:stretch>
        </p:blipFill>
        <p:spPr bwMode="auto">
          <a:xfrm>
            <a:off x="2735580" y="2435860"/>
            <a:ext cx="1518920" cy="3591560"/>
          </a:xfrm>
          <a:prstGeom prst="rect">
            <a:avLst/>
          </a:prstGeom>
          <a:noFill/>
        </p:spPr>
      </p:pic>
      <p:sp>
        <p:nvSpPr>
          <p:cNvPr id="65" name="矩形 64"/>
          <p:cNvSpPr/>
          <p:nvPr/>
        </p:nvSpPr>
        <p:spPr>
          <a:xfrm>
            <a:off x="4683760" y="5160645"/>
            <a:ext cx="5003800" cy="737235"/>
          </a:xfrm>
          <a:prstGeom prst="rect">
            <a:avLst/>
          </a:prstGeom>
        </p:spPr>
        <p:txBody>
          <a:bodyPr wrap="square">
            <a:spAutoFit/>
          </a:bodyPr>
          <a:lstStyle/>
          <a:p>
            <a:pPr algn="just" fontAlgn="auto">
              <a:lnSpc>
                <a:spcPts val="2520"/>
              </a:lnSpc>
            </a:pPr>
            <a:r>
              <a:rPr lang="zh-CN" sz="1600" kern="100" dirty="0">
                <a:solidFill>
                  <a:schemeClr val="tx1"/>
                </a:solidFill>
                <a:latin typeface="宋体" panose="02010600030101010101" pitchFamily="2" charset="-122"/>
                <a:ea typeface="宋体" panose="02010600030101010101" pitchFamily="2" charset="-122"/>
              </a:rPr>
              <a:t>元</a:t>
            </a:r>
            <a:r>
              <a:rPr altLang="zh-CN" sz="1600" kern="100" dirty="0">
                <a:solidFill>
                  <a:schemeClr val="tx1"/>
                </a:solidFill>
                <a:latin typeface="宋体" panose="02010600030101010101" pitchFamily="2" charset="-122"/>
                <a:ea typeface="宋体" panose="02010600030101010101" pitchFamily="2" charset="-122"/>
              </a:rPr>
              <a:t>器件的微小化，</a:t>
            </a:r>
            <a:r>
              <a:rPr lang="zh-CN" sz="1600" kern="100" dirty="0">
                <a:solidFill>
                  <a:schemeClr val="tx1"/>
                </a:solidFill>
                <a:latin typeface="宋体" panose="02010600030101010101" pitchFamily="2" charset="-122"/>
                <a:ea typeface="宋体" panose="02010600030101010101" pitchFamily="2" charset="-122"/>
              </a:rPr>
              <a:t>使得原有</a:t>
            </a:r>
            <a:r>
              <a:rPr altLang="zh-CN" sz="1600" kern="100" dirty="0">
                <a:solidFill>
                  <a:schemeClr val="tx1"/>
                </a:solidFill>
                <a:latin typeface="宋体" panose="02010600030101010101" pitchFamily="2" charset="-122"/>
                <a:ea typeface="宋体" panose="02010600030101010101" pitchFamily="2" charset="-122"/>
              </a:rPr>
              <a:t>防静电包装</a:t>
            </a:r>
            <a:r>
              <a:rPr lang="zh-CN" sz="1600" kern="100" dirty="0">
                <a:solidFill>
                  <a:schemeClr val="tx1"/>
                </a:solidFill>
                <a:latin typeface="宋体" panose="02010600030101010101" pitchFamily="2" charset="-122"/>
                <a:ea typeface="宋体" panose="02010600030101010101" pitchFamily="2" charset="-122"/>
              </a:rPr>
              <a:t>系统已经不再满足新的防护要求。</a:t>
            </a:r>
            <a:endParaRPr lang="zh-CN" altLang="zh-CN" sz="1600" kern="100" dirty="0">
              <a:solidFill>
                <a:schemeClr val="tx1"/>
              </a:solidFill>
              <a:latin typeface="宋体" panose="02010600030101010101" pitchFamily="2" charset="-122"/>
              <a:ea typeface="宋体" panose="02010600030101010101" pitchFamily="2" charset="-122"/>
            </a:endParaRPr>
          </a:p>
        </p:txBody>
      </p:sp>
      <p:grpSp>
        <p:nvGrpSpPr>
          <p:cNvPr id="2" name="组合 1"/>
          <p:cNvGrpSpPr/>
          <p:nvPr/>
        </p:nvGrpSpPr>
        <p:grpSpPr>
          <a:xfrm>
            <a:off x="4674235" y="2860675"/>
            <a:ext cx="5014595" cy="1841500"/>
            <a:chOff x="7361" y="4505"/>
            <a:chExt cx="6558" cy="2900"/>
          </a:xfrm>
        </p:grpSpPr>
        <p:sp>
          <p:nvSpPr>
            <p:cNvPr id="29" name="矩形 28"/>
            <p:cNvSpPr/>
            <p:nvPr/>
          </p:nvSpPr>
          <p:spPr>
            <a:xfrm>
              <a:off x="7376" y="4505"/>
              <a:ext cx="6543" cy="1161"/>
            </a:xfrm>
            <a:prstGeom prst="rect">
              <a:avLst/>
            </a:prstGeom>
          </p:spPr>
          <p:txBody>
            <a:bodyPr wrap="square">
              <a:spAutoFit/>
            </a:bodyPr>
            <a:lstStyle/>
            <a:p>
              <a:pPr algn="just" fontAlgn="auto">
                <a:lnSpc>
                  <a:spcPts val="2520"/>
                </a:lnSpc>
              </a:pPr>
              <a:r>
                <a:rPr altLang="zh-CN" sz="1600" kern="100" dirty="0">
                  <a:solidFill>
                    <a:schemeClr val="tx1"/>
                  </a:solidFill>
                  <a:latin typeface="宋体" panose="02010600030101010101" pitchFamily="2" charset="-122"/>
                  <a:ea typeface="宋体" panose="02010600030101010101" pitchFamily="2" charset="-122"/>
                  <a:cs typeface="宋体" panose="02010600030101010101" pitchFamily="2" charset="-122"/>
                </a:rPr>
                <a:t>结构尺寸小于10 nm电子器件，经受0.1 nC的静电荷或1000 V/m 的静电场强，将可能永久损坏</a:t>
              </a:r>
              <a:r>
                <a:rPr lang="zh-CN" sz="1600" kern="100" dirty="0">
                  <a:solidFill>
                    <a:schemeClr val="tx1"/>
                  </a:solidFill>
                  <a:latin typeface="宋体" panose="02010600030101010101" pitchFamily="2" charset="-122"/>
                  <a:ea typeface="宋体" panose="02010600030101010101" pitchFamily="2" charset="-122"/>
                  <a:cs typeface="宋体" panose="02010600030101010101" pitchFamily="2" charset="-122"/>
                </a:rPr>
                <a:t>。</a:t>
              </a:r>
              <a:endParaRPr lang="zh-CN" sz="1600" kern="100" dirty="0">
                <a:solidFill>
                  <a:schemeClr val="tx1"/>
                </a:solidFill>
                <a:latin typeface="宋体" panose="02010600030101010101" pitchFamily="2" charset="-122"/>
                <a:ea typeface="宋体" panose="02010600030101010101" pitchFamily="2" charset="-122"/>
                <a:cs typeface="宋体" panose="02010600030101010101" pitchFamily="2" charset="-122"/>
              </a:endParaRPr>
            </a:p>
          </p:txBody>
        </p:sp>
        <p:sp>
          <p:nvSpPr>
            <p:cNvPr id="64" name="矩形 63"/>
            <p:cNvSpPr/>
            <p:nvPr/>
          </p:nvSpPr>
          <p:spPr>
            <a:xfrm>
              <a:off x="7361" y="6244"/>
              <a:ext cx="6557" cy="1161"/>
            </a:xfrm>
            <a:prstGeom prst="rect">
              <a:avLst/>
            </a:prstGeom>
          </p:spPr>
          <p:txBody>
            <a:bodyPr wrap="square">
              <a:spAutoFit/>
            </a:bodyPr>
            <a:lstStyle/>
            <a:p>
              <a:pPr algn="just" fontAlgn="auto">
                <a:lnSpc>
                  <a:spcPts val="2520"/>
                </a:lnSpc>
              </a:pPr>
              <a:r>
                <a:rPr altLang="zh-CN" sz="1600" kern="100" dirty="0">
                  <a:solidFill>
                    <a:schemeClr val="tx1"/>
                  </a:solidFill>
                  <a:latin typeface="宋体" panose="02010600030101010101" pitchFamily="2" charset="-122"/>
                  <a:ea typeface="宋体" panose="02010600030101010101" pitchFamily="2" charset="-122"/>
                  <a:cs typeface="宋体" panose="02010600030101010101" pitchFamily="2" charset="-122"/>
                </a:rPr>
                <a:t>为了减小器件尺寸，不得不减少集成</a:t>
              </a:r>
              <a:r>
                <a:rPr lang="zh-CN" sz="1600" kern="100" dirty="0">
                  <a:solidFill>
                    <a:schemeClr val="tx1"/>
                  </a:solidFill>
                  <a:latin typeface="宋体" panose="02010600030101010101" pitchFamily="2" charset="-122"/>
                  <a:ea typeface="宋体" panose="02010600030101010101" pitchFamily="2" charset="-122"/>
                  <a:cs typeface="宋体" panose="02010600030101010101" pitchFamily="2" charset="-122"/>
                </a:rPr>
                <a:t>在</a:t>
              </a:r>
              <a:r>
                <a:rPr altLang="zh-CN" sz="1600" kern="100" dirty="0">
                  <a:solidFill>
                    <a:schemeClr val="tx1"/>
                  </a:solidFill>
                  <a:latin typeface="宋体" panose="02010600030101010101" pitchFamily="2" charset="-122"/>
                  <a:ea typeface="宋体" panose="02010600030101010101" pitchFamily="2" charset="-122"/>
                  <a:cs typeface="宋体" panose="02010600030101010101" pitchFamily="2" charset="-122"/>
                </a:rPr>
                <a:t>芯片上的ESD防护器件</a:t>
              </a:r>
              <a:r>
                <a:rPr lang="zh-CN" sz="1600" kern="100" dirty="0">
                  <a:solidFill>
                    <a:schemeClr val="tx1"/>
                  </a:solidFill>
                  <a:latin typeface="宋体" panose="02010600030101010101" pitchFamily="2" charset="-122"/>
                  <a:ea typeface="宋体" panose="02010600030101010101" pitchFamily="2" charset="-122"/>
                  <a:cs typeface="宋体" panose="02010600030101010101" pitchFamily="2" charset="-122"/>
                </a:rPr>
                <a:t>和设计，新的静电放电模型已经开始应用。</a:t>
              </a:r>
              <a:endParaRPr lang="zh-CN" sz="1600" kern="100" dirty="0">
                <a:solidFill>
                  <a:schemeClr val="tx1"/>
                </a:solidFill>
                <a:latin typeface="宋体" panose="02010600030101010101" pitchFamily="2" charset="-122"/>
                <a:ea typeface="宋体" panose="02010600030101010101" pitchFamily="2" charset="-122"/>
                <a:cs typeface="宋体" panose="02010600030101010101" pitchFamily="2" charset="-122"/>
              </a:endParaRPr>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1"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fade">
                                      <p:cBhvr>
                                        <p:cTn id="7" dur="500"/>
                                        <p:tgtEl>
                                          <p:spTgt spid="1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 grpId="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9"/>
          <p:cNvSpPr txBox="1">
            <a:spLocks noChangeArrowheads="1"/>
          </p:cNvSpPr>
          <p:nvPr/>
        </p:nvSpPr>
        <p:spPr bwMode="auto">
          <a:xfrm>
            <a:off x="4622801" y="6391276"/>
            <a:ext cx="543242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20B6F0"/>
              </a:buClr>
              <a:buFont typeface="Arial" panose="020B0604020202020204" pitchFamily="34" charset="0"/>
              <a:buChar char="•"/>
              <a:defRPr sz="3200">
                <a:solidFill>
                  <a:srgbClr val="666666"/>
                </a:solidFill>
                <a:latin typeface="Arial" panose="020B0604020202020204" pitchFamily="34" charset="0"/>
                <a:cs typeface="Arial" panose="020B0604020202020204" pitchFamily="34" charset="0"/>
              </a:defRPr>
            </a:lvl1pPr>
            <a:lvl2pPr marL="742950" indent="-285750">
              <a:spcBef>
                <a:spcPct val="20000"/>
              </a:spcBef>
              <a:buClr>
                <a:srgbClr val="20B6F0"/>
              </a:buClr>
              <a:buFont typeface="Arial" panose="020B0604020202020204" pitchFamily="34" charset="0"/>
              <a:buChar char="-"/>
              <a:defRPr sz="3200">
                <a:solidFill>
                  <a:srgbClr val="666666"/>
                </a:solidFill>
                <a:latin typeface="Arial" panose="020B0604020202020204" pitchFamily="34" charset="0"/>
                <a:cs typeface="Arial" panose="020B0604020202020204" pitchFamily="34" charset="0"/>
              </a:defRPr>
            </a:lvl2pPr>
            <a:lvl3pPr marL="1143000" indent="-228600">
              <a:spcBef>
                <a:spcPct val="20000"/>
              </a:spcBef>
              <a:buClr>
                <a:srgbClr val="20B6F0"/>
              </a:buClr>
              <a:buSzPct val="80000"/>
              <a:buFont typeface="Arial" panose="020B0604020202020204" pitchFamily="34" charset="0"/>
              <a:buChar char="§"/>
              <a:defRPr sz="3200">
                <a:solidFill>
                  <a:srgbClr val="666666"/>
                </a:solidFill>
                <a:latin typeface="Arial" panose="020B0604020202020204" pitchFamily="34" charset="0"/>
                <a:cs typeface="Arial" panose="020B0604020202020204" pitchFamily="34" charset="0"/>
              </a:defRPr>
            </a:lvl3pPr>
            <a:lvl4pPr marL="1600200" indent="-228600">
              <a:spcBef>
                <a:spcPct val="20000"/>
              </a:spcBef>
              <a:buClr>
                <a:srgbClr val="20B6F0"/>
              </a:buClr>
              <a:buSzPct val="80000"/>
              <a:buFont typeface="Arial" panose="020B0604020202020204" pitchFamily="34" charset="0"/>
              <a:buChar char="Ø"/>
              <a:defRPr sz="3200">
                <a:solidFill>
                  <a:srgbClr val="666666"/>
                </a:solidFill>
                <a:latin typeface="Arial" panose="020B0604020202020204" pitchFamily="34" charset="0"/>
                <a:cs typeface="Arial" panose="020B0604020202020204" pitchFamily="34" charset="0"/>
              </a:defRPr>
            </a:lvl4pPr>
            <a:lvl5pPr marL="2057400" indent="-228600">
              <a:spcBef>
                <a:spcPct val="20000"/>
              </a:spcBef>
              <a:buClr>
                <a:srgbClr val="20B6F0"/>
              </a:buClr>
              <a:buSzPct val="80000"/>
              <a:buFont typeface="Arial" panose="020B0604020202020204" pitchFamily="34" charset="0"/>
              <a:buChar char="²"/>
              <a:defRPr sz="3200">
                <a:solidFill>
                  <a:srgbClr val="666666"/>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Clr>
                <a:srgbClr val="20B6F0"/>
              </a:buClr>
              <a:buSzPct val="80000"/>
              <a:buFont typeface="Arial" panose="020B0604020202020204" pitchFamily="34" charset="0"/>
              <a:buChar char="²"/>
              <a:defRPr sz="3200">
                <a:solidFill>
                  <a:srgbClr val="666666"/>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Clr>
                <a:srgbClr val="20B6F0"/>
              </a:buClr>
              <a:buSzPct val="80000"/>
              <a:buFont typeface="Arial" panose="020B0604020202020204" pitchFamily="34" charset="0"/>
              <a:buChar char="²"/>
              <a:defRPr sz="3200">
                <a:solidFill>
                  <a:srgbClr val="666666"/>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Clr>
                <a:srgbClr val="20B6F0"/>
              </a:buClr>
              <a:buSzPct val="80000"/>
              <a:buFont typeface="Arial" panose="020B0604020202020204" pitchFamily="34" charset="0"/>
              <a:buChar char="²"/>
              <a:defRPr sz="3200">
                <a:solidFill>
                  <a:srgbClr val="666666"/>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Clr>
                <a:srgbClr val="20B6F0"/>
              </a:buClr>
              <a:buSzPct val="80000"/>
              <a:buFont typeface="Arial" panose="020B0604020202020204" pitchFamily="34" charset="0"/>
              <a:buChar char="²"/>
              <a:defRPr sz="3200">
                <a:solidFill>
                  <a:srgbClr val="666666"/>
                </a:solidFill>
                <a:latin typeface="Arial" panose="020B0604020202020204" pitchFamily="34" charset="0"/>
                <a:cs typeface="Arial" panose="020B0604020202020204" pitchFamily="34" charset="0"/>
              </a:defRPr>
            </a:lvl9pPr>
          </a:lstStyle>
          <a:p>
            <a:pPr defTabSz="457200" fontAlgn="base">
              <a:spcBef>
                <a:spcPct val="50000"/>
              </a:spcBef>
              <a:spcAft>
                <a:spcPct val="0"/>
              </a:spcAft>
              <a:buClrTx/>
              <a:buNone/>
            </a:pPr>
            <a:br>
              <a:rPr lang="en-US" altLang="zh-CN" sz="2000" b="1">
                <a:solidFill>
                  <a:srgbClr val="FFFFFF"/>
                </a:solidFill>
                <a:ea typeface="宋体" panose="02010600030101010101" pitchFamily="2" charset="-122"/>
              </a:rPr>
            </a:br>
            <a:endParaRPr lang="es-ES" altLang="en-US" sz="2000" b="1">
              <a:solidFill>
                <a:srgbClr val="FFFFFF"/>
              </a:solidFill>
            </a:endParaRPr>
          </a:p>
        </p:txBody>
      </p:sp>
      <p:sp>
        <p:nvSpPr>
          <p:cNvPr id="6148" name="Title 3"/>
          <p:cNvSpPr>
            <a:spLocks noChangeArrowheads="1"/>
          </p:cNvSpPr>
          <p:nvPr/>
        </p:nvSpPr>
        <p:spPr bwMode="auto">
          <a:xfrm>
            <a:off x="1661193" y="556725"/>
            <a:ext cx="8153400" cy="833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lr>
                <a:srgbClr val="20B6F0"/>
              </a:buClr>
              <a:buFont typeface="Arial" panose="020B0604020202020204" pitchFamily="34" charset="0"/>
              <a:buChar char="•"/>
              <a:defRPr sz="3200">
                <a:solidFill>
                  <a:srgbClr val="666666"/>
                </a:solidFill>
                <a:latin typeface="Arial" panose="020B0604020202020204" pitchFamily="34" charset="0"/>
                <a:cs typeface="Arial" panose="020B0604020202020204" pitchFamily="34" charset="0"/>
              </a:defRPr>
            </a:lvl1pPr>
            <a:lvl2pPr marL="742950" indent="-285750">
              <a:spcBef>
                <a:spcPct val="20000"/>
              </a:spcBef>
              <a:buClr>
                <a:srgbClr val="20B6F0"/>
              </a:buClr>
              <a:buFont typeface="Arial" panose="020B0604020202020204" pitchFamily="34" charset="0"/>
              <a:buChar char="-"/>
              <a:defRPr sz="3200">
                <a:solidFill>
                  <a:srgbClr val="666666"/>
                </a:solidFill>
                <a:latin typeface="Arial" panose="020B0604020202020204" pitchFamily="34" charset="0"/>
                <a:cs typeface="Arial" panose="020B0604020202020204" pitchFamily="34" charset="0"/>
              </a:defRPr>
            </a:lvl2pPr>
            <a:lvl3pPr marL="1143000" indent="-228600">
              <a:spcBef>
                <a:spcPct val="20000"/>
              </a:spcBef>
              <a:buClr>
                <a:srgbClr val="20B6F0"/>
              </a:buClr>
              <a:buSzPct val="80000"/>
              <a:buFont typeface="Arial" panose="020B0604020202020204" pitchFamily="34" charset="0"/>
              <a:buChar char="§"/>
              <a:defRPr sz="3200">
                <a:solidFill>
                  <a:srgbClr val="666666"/>
                </a:solidFill>
                <a:latin typeface="Arial" panose="020B0604020202020204" pitchFamily="34" charset="0"/>
                <a:cs typeface="Arial" panose="020B0604020202020204" pitchFamily="34" charset="0"/>
              </a:defRPr>
            </a:lvl3pPr>
            <a:lvl4pPr marL="1600200" indent="-228600">
              <a:spcBef>
                <a:spcPct val="20000"/>
              </a:spcBef>
              <a:buClr>
                <a:srgbClr val="20B6F0"/>
              </a:buClr>
              <a:buSzPct val="80000"/>
              <a:buFont typeface="Arial" panose="020B0604020202020204" pitchFamily="34" charset="0"/>
              <a:buChar char="Ø"/>
              <a:defRPr sz="3200">
                <a:solidFill>
                  <a:srgbClr val="666666"/>
                </a:solidFill>
                <a:latin typeface="Arial" panose="020B0604020202020204" pitchFamily="34" charset="0"/>
                <a:cs typeface="Arial" panose="020B0604020202020204" pitchFamily="34" charset="0"/>
              </a:defRPr>
            </a:lvl4pPr>
            <a:lvl5pPr marL="2057400" indent="-228600">
              <a:spcBef>
                <a:spcPct val="20000"/>
              </a:spcBef>
              <a:buClr>
                <a:srgbClr val="20B6F0"/>
              </a:buClr>
              <a:buSzPct val="80000"/>
              <a:buFont typeface="Arial" panose="020B0604020202020204" pitchFamily="34" charset="0"/>
              <a:buChar char="²"/>
              <a:defRPr sz="3200">
                <a:solidFill>
                  <a:srgbClr val="666666"/>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Clr>
                <a:srgbClr val="20B6F0"/>
              </a:buClr>
              <a:buSzPct val="80000"/>
              <a:buFont typeface="Arial" panose="020B0604020202020204" pitchFamily="34" charset="0"/>
              <a:buChar char="²"/>
              <a:defRPr sz="3200">
                <a:solidFill>
                  <a:srgbClr val="666666"/>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Clr>
                <a:srgbClr val="20B6F0"/>
              </a:buClr>
              <a:buSzPct val="80000"/>
              <a:buFont typeface="Arial" panose="020B0604020202020204" pitchFamily="34" charset="0"/>
              <a:buChar char="²"/>
              <a:defRPr sz="3200">
                <a:solidFill>
                  <a:srgbClr val="666666"/>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Clr>
                <a:srgbClr val="20B6F0"/>
              </a:buClr>
              <a:buSzPct val="80000"/>
              <a:buFont typeface="Arial" panose="020B0604020202020204" pitchFamily="34" charset="0"/>
              <a:buChar char="²"/>
              <a:defRPr sz="3200">
                <a:solidFill>
                  <a:srgbClr val="666666"/>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Clr>
                <a:srgbClr val="20B6F0"/>
              </a:buClr>
              <a:buSzPct val="80000"/>
              <a:buFont typeface="Arial" panose="020B0604020202020204" pitchFamily="34" charset="0"/>
              <a:buChar char="²"/>
              <a:defRPr sz="3200">
                <a:solidFill>
                  <a:srgbClr val="666666"/>
                </a:solidFill>
                <a:latin typeface="Arial" panose="020B0604020202020204" pitchFamily="34" charset="0"/>
                <a:cs typeface="Arial" panose="020B0604020202020204" pitchFamily="34" charset="0"/>
              </a:defRPr>
            </a:lvl9pPr>
          </a:lstStyle>
          <a:p>
            <a:pPr defTabSz="457200" eaLnBrk="0" fontAlgn="base" hangingPunct="0">
              <a:spcBef>
                <a:spcPct val="0"/>
              </a:spcBef>
              <a:spcAft>
                <a:spcPct val="0"/>
              </a:spcAft>
              <a:buClrTx/>
              <a:buNone/>
              <a:defRPr/>
            </a:pPr>
            <a:r>
              <a:rPr lang="en-US" altLang="zh-CN" sz="2400" b="1" spc="300" dirty="0">
                <a:effectLst>
                  <a:outerShdw blurRad="38100" dist="38100" dir="2700000" algn="tl">
                    <a:srgbClr val="000000">
                      <a:alpha val="43137"/>
                    </a:srgbClr>
                  </a:outerShdw>
                </a:effectLst>
                <a:uFillTx/>
                <a:latin typeface="宋体" panose="02010600030101010101" pitchFamily="2" charset="-122"/>
                <a:ea typeface="宋体" panose="02010600030101010101" pitchFamily="2" charset="-122"/>
                <a:cs typeface="宋体" panose="02010600030101010101" pitchFamily="2" charset="-122"/>
                <a:sym typeface="+mn-ea"/>
              </a:rPr>
              <a:t>ESD  </a:t>
            </a:r>
            <a:r>
              <a:rPr lang="zh-CN" altLang="en-US" sz="2400" b="1" spc="300" dirty="0">
                <a:effectLst>
                  <a:outerShdw blurRad="38100" dist="38100" dir="2700000" algn="tl">
                    <a:srgbClr val="000000">
                      <a:alpha val="43137"/>
                    </a:srgbClr>
                  </a:outerShdw>
                </a:effectLst>
                <a:uFillTx/>
                <a:latin typeface="宋体" panose="02010600030101010101" pitchFamily="2" charset="-122"/>
                <a:ea typeface="宋体" panose="02010600030101010101" pitchFamily="2" charset="-122"/>
                <a:cs typeface="宋体" panose="02010600030101010101" pitchFamily="2" charset="-122"/>
                <a:sym typeface="+mn-ea"/>
              </a:rPr>
              <a:t>智能制造的隐形杀手</a:t>
            </a:r>
            <a:endParaRPr lang="zh-CN" altLang="en-US" sz="2400" b="1" dirty="0">
              <a:effectLst>
                <a:outerShdw blurRad="38100" dist="38100" dir="2700000" algn="tl">
                  <a:srgbClr val="000000">
                    <a:alpha val="43137"/>
                  </a:srgbClr>
                </a:outerShdw>
              </a:effectLst>
              <a:latin typeface="宋体" panose="02010600030101010101" pitchFamily="2" charset="-122"/>
              <a:ea typeface="宋体" panose="02010600030101010101" pitchFamily="2" charset="-122"/>
              <a:cs typeface="宋体" panose="02010600030101010101" pitchFamily="2" charset="-122"/>
            </a:endParaRPr>
          </a:p>
        </p:txBody>
      </p:sp>
      <p:cxnSp>
        <p:nvCxnSpPr>
          <p:cNvPr id="4" name="直接连接符 3"/>
          <p:cNvCxnSpPr/>
          <p:nvPr/>
        </p:nvCxnSpPr>
        <p:spPr bwMode="auto">
          <a:xfrm>
            <a:off x="1524000" y="1076325"/>
            <a:ext cx="9158288" cy="0"/>
          </a:xfrm>
          <a:prstGeom prst="line">
            <a:avLst/>
          </a:prstGeom>
          <a:ln>
            <a:headEnd type="none" w="med" len="med"/>
            <a:tailEnd type="none" w="med" len="med"/>
          </a:ln>
        </p:spPr>
        <p:style>
          <a:lnRef idx="3">
            <a:schemeClr val="accent1"/>
          </a:lnRef>
          <a:fillRef idx="0">
            <a:schemeClr val="accent1"/>
          </a:fillRef>
          <a:effectRef idx="2">
            <a:schemeClr val="accent1"/>
          </a:effectRef>
          <a:fontRef idx="minor">
            <a:schemeClr val="tx1"/>
          </a:fontRef>
        </p:style>
      </p:cxnSp>
      <p:sp>
        <p:nvSpPr>
          <p:cNvPr id="6" name="TextBox 1"/>
          <p:cNvSpPr txBox="1">
            <a:spLocks noChangeArrowheads="1"/>
          </p:cNvSpPr>
          <p:nvPr/>
        </p:nvSpPr>
        <p:spPr bwMode="auto">
          <a:xfrm>
            <a:off x="1524000" y="1316355"/>
            <a:ext cx="517906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zh-CN" altLang="en-US" sz="2400" b="1" dirty="0" smtClean="0">
                <a:latin typeface="宋体" panose="02010600030101010101" pitchFamily="2" charset="-122"/>
                <a:ea typeface="宋体" panose="02010600030101010101" pitchFamily="2" charset="-122"/>
                <a:cs typeface="宋体" panose="02010600030101010101" pitchFamily="2" charset="-122"/>
              </a:rPr>
              <a:t>四、</a:t>
            </a:r>
            <a:r>
              <a:rPr sz="2400" b="1" spc="200" dirty="0" smtClean="0">
                <a:solidFill>
                  <a:srgbClr val="000000"/>
                </a:solidFill>
                <a:uFillTx/>
                <a:latin typeface="宋体" panose="02010600030101010101" pitchFamily="2" charset="-122"/>
                <a:ea typeface="宋体" panose="02010600030101010101" pitchFamily="2" charset="-122"/>
                <a:cs typeface="宋体" panose="02010600030101010101" pitchFamily="2" charset="-122"/>
                <a:sym typeface="+mn-ea"/>
              </a:rPr>
              <a:t>控制ESD的对策</a:t>
            </a:r>
            <a:r>
              <a:rPr lang="zh-CN" altLang="en-US" sz="2400" b="1" dirty="0" smtClean="0">
                <a:latin typeface="宋体" panose="02010600030101010101" pitchFamily="2" charset="-122"/>
                <a:ea typeface="宋体" panose="02010600030101010101" pitchFamily="2" charset="-122"/>
                <a:cs typeface="宋体" panose="02010600030101010101" pitchFamily="2" charset="-122"/>
              </a:rPr>
              <a:t>：</a:t>
            </a:r>
            <a:endParaRPr lang="zh-CN" altLang="en-US" sz="2400" b="1" dirty="0">
              <a:latin typeface="宋体" panose="02010600030101010101" pitchFamily="2" charset="-122"/>
              <a:ea typeface="宋体" panose="02010600030101010101" pitchFamily="2" charset="-122"/>
              <a:cs typeface="宋体" panose="02010600030101010101" pitchFamily="2" charset="-122"/>
            </a:endParaRPr>
          </a:p>
        </p:txBody>
      </p:sp>
      <p:sp>
        <p:nvSpPr>
          <p:cNvPr id="114" name="矩形 113"/>
          <p:cNvSpPr/>
          <p:nvPr/>
        </p:nvSpPr>
        <p:spPr>
          <a:xfrm>
            <a:off x="1857375" y="2446655"/>
            <a:ext cx="7906385" cy="1538605"/>
          </a:xfrm>
          <a:prstGeom prst="rect">
            <a:avLst/>
          </a:prstGeom>
          <a:noFill/>
          <a:ln>
            <a:noFill/>
          </a:ln>
        </p:spPr>
        <p:txBody>
          <a:bodyPr vert="horz" wrap="square" lIns="0" tIns="0" rIns="0" bIns="0" numCol="1" anchor="t" anchorCtr="0" compatLnSpc="1">
            <a:spAutoFit/>
          </a:bodyPr>
          <a:lstStyle/>
          <a:p>
            <a:pPr algn="l"/>
            <a:r>
              <a:rPr lang="zh-CN" altLang="en-US" sz="2000" dirty="0">
                <a:solidFill>
                  <a:schemeClr val="tx1"/>
                </a:solidFill>
                <a:latin typeface="宋体" panose="02010600030101010101" pitchFamily="2" charset="-122"/>
                <a:ea typeface="宋体" panose="02010600030101010101" pitchFamily="2" charset="-122"/>
              </a:rPr>
              <a:t>是不是车间划了黄线，买齐了各种防静电产品，</a:t>
            </a:r>
            <a:r>
              <a:rPr lang="en-US" altLang="zh-CN" sz="2000" dirty="0">
                <a:solidFill>
                  <a:schemeClr val="tx1"/>
                </a:solidFill>
                <a:latin typeface="宋体" panose="02010600030101010101" pitchFamily="2" charset="-122"/>
                <a:ea typeface="宋体" panose="02010600030101010101" pitchFamily="2" charset="-122"/>
              </a:rPr>
              <a:t>ESD</a:t>
            </a:r>
            <a:r>
              <a:rPr lang="zh-CN" altLang="en-US" sz="2000" dirty="0">
                <a:solidFill>
                  <a:schemeClr val="tx1"/>
                </a:solidFill>
                <a:latin typeface="宋体" panose="02010600030101010101" pitchFamily="2" charset="-122"/>
                <a:ea typeface="宋体" panose="02010600030101010101" pitchFamily="2" charset="-122"/>
              </a:rPr>
              <a:t>问题就解决了？</a:t>
            </a:r>
            <a:endParaRPr lang="zh-CN" altLang="en-US" sz="2000" dirty="0">
              <a:solidFill>
                <a:schemeClr val="tx1"/>
              </a:solidFill>
              <a:latin typeface="宋体" panose="02010600030101010101" pitchFamily="2" charset="-122"/>
              <a:ea typeface="宋体" panose="02010600030101010101" pitchFamily="2" charset="-122"/>
            </a:endParaRPr>
          </a:p>
          <a:p>
            <a:pPr algn="l"/>
            <a:endParaRPr lang="zh-CN" altLang="en-US" sz="2000" dirty="0">
              <a:solidFill>
                <a:schemeClr val="tx1"/>
              </a:solidFill>
              <a:latin typeface="宋体" panose="02010600030101010101" pitchFamily="2" charset="-122"/>
              <a:ea typeface="宋体" panose="02010600030101010101" pitchFamily="2" charset="-122"/>
            </a:endParaRPr>
          </a:p>
          <a:p>
            <a:pPr algn="l"/>
            <a:r>
              <a:rPr lang="zh-CN" altLang="en-US" sz="2000" dirty="0">
                <a:solidFill>
                  <a:schemeClr val="tx1"/>
                </a:solidFill>
                <a:latin typeface="宋体" panose="02010600030101010101" pitchFamily="2" charset="-122"/>
                <a:ea typeface="宋体" panose="02010600030101010101" pitchFamily="2" charset="-122"/>
              </a:rPr>
              <a:t>答案显然是不对的。</a:t>
            </a:r>
            <a:endParaRPr lang="zh-CN" altLang="en-US" sz="2000" dirty="0">
              <a:solidFill>
                <a:schemeClr val="tx1"/>
              </a:solidFill>
              <a:latin typeface="宋体" panose="02010600030101010101" pitchFamily="2" charset="-122"/>
              <a:ea typeface="宋体" panose="02010600030101010101" pitchFamily="2" charset="-122"/>
            </a:endParaRPr>
          </a:p>
          <a:p>
            <a:pPr algn="l"/>
            <a:endParaRPr lang="zh-CN" altLang="en-US" sz="2000" dirty="0">
              <a:solidFill>
                <a:schemeClr val="tx1"/>
              </a:solidFill>
              <a:latin typeface="宋体" panose="02010600030101010101" pitchFamily="2" charset="-122"/>
              <a:ea typeface="宋体" panose="02010600030101010101" pitchFamily="2" charset="-122"/>
            </a:endParaRPr>
          </a:p>
          <a:p>
            <a:pPr algn="l"/>
            <a:r>
              <a:rPr lang="zh-CN" altLang="en-US" sz="2000" dirty="0">
                <a:solidFill>
                  <a:schemeClr val="tx1"/>
                </a:solidFill>
                <a:latin typeface="宋体" panose="02010600030101010101" pitchFamily="2" charset="-122"/>
                <a:ea typeface="宋体" panose="02010600030101010101" pitchFamily="2" charset="-122"/>
              </a:rPr>
              <a:t>请看一下我们熟悉的场景：</a:t>
            </a:r>
            <a:endParaRPr lang="zh-CN" altLang="en-US" sz="2000" dirty="0">
              <a:solidFill>
                <a:schemeClr val="tx1"/>
              </a:solidFill>
              <a:latin typeface="宋体" panose="02010600030101010101" pitchFamily="2" charset="-122"/>
              <a:ea typeface="宋体" panose="02010600030101010101" pitchFamily="2" charset="-122"/>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1"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fade">
                                      <p:cBhvr>
                                        <p:cTn id="7" dur="500"/>
                                        <p:tgtEl>
                                          <p:spTgt spid="1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 grpId="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9"/>
          <p:cNvSpPr txBox="1">
            <a:spLocks noChangeArrowheads="1"/>
          </p:cNvSpPr>
          <p:nvPr/>
        </p:nvSpPr>
        <p:spPr bwMode="auto">
          <a:xfrm>
            <a:off x="4622801" y="6391276"/>
            <a:ext cx="543242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20B6F0"/>
              </a:buClr>
              <a:buFont typeface="Arial" panose="020B0604020202020204" pitchFamily="34" charset="0"/>
              <a:buChar char="•"/>
              <a:defRPr sz="3200">
                <a:solidFill>
                  <a:srgbClr val="666666"/>
                </a:solidFill>
                <a:latin typeface="Arial" panose="020B0604020202020204" pitchFamily="34" charset="0"/>
                <a:cs typeface="Arial" panose="020B0604020202020204" pitchFamily="34" charset="0"/>
              </a:defRPr>
            </a:lvl1pPr>
            <a:lvl2pPr marL="742950" indent="-285750">
              <a:spcBef>
                <a:spcPct val="20000"/>
              </a:spcBef>
              <a:buClr>
                <a:srgbClr val="20B6F0"/>
              </a:buClr>
              <a:buFont typeface="Arial" panose="020B0604020202020204" pitchFamily="34" charset="0"/>
              <a:buChar char="-"/>
              <a:defRPr sz="3200">
                <a:solidFill>
                  <a:srgbClr val="666666"/>
                </a:solidFill>
                <a:latin typeface="Arial" panose="020B0604020202020204" pitchFamily="34" charset="0"/>
                <a:cs typeface="Arial" panose="020B0604020202020204" pitchFamily="34" charset="0"/>
              </a:defRPr>
            </a:lvl2pPr>
            <a:lvl3pPr marL="1143000" indent="-228600">
              <a:spcBef>
                <a:spcPct val="20000"/>
              </a:spcBef>
              <a:buClr>
                <a:srgbClr val="20B6F0"/>
              </a:buClr>
              <a:buSzPct val="80000"/>
              <a:buFont typeface="Arial" panose="020B0604020202020204" pitchFamily="34" charset="0"/>
              <a:buChar char="§"/>
              <a:defRPr sz="3200">
                <a:solidFill>
                  <a:srgbClr val="666666"/>
                </a:solidFill>
                <a:latin typeface="Arial" panose="020B0604020202020204" pitchFamily="34" charset="0"/>
                <a:cs typeface="Arial" panose="020B0604020202020204" pitchFamily="34" charset="0"/>
              </a:defRPr>
            </a:lvl3pPr>
            <a:lvl4pPr marL="1600200" indent="-228600">
              <a:spcBef>
                <a:spcPct val="20000"/>
              </a:spcBef>
              <a:buClr>
                <a:srgbClr val="20B6F0"/>
              </a:buClr>
              <a:buSzPct val="80000"/>
              <a:buFont typeface="Arial" panose="020B0604020202020204" pitchFamily="34" charset="0"/>
              <a:buChar char="Ø"/>
              <a:defRPr sz="3200">
                <a:solidFill>
                  <a:srgbClr val="666666"/>
                </a:solidFill>
                <a:latin typeface="Arial" panose="020B0604020202020204" pitchFamily="34" charset="0"/>
                <a:cs typeface="Arial" panose="020B0604020202020204" pitchFamily="34" charset="0"/>
              </a:defRPr>
            </a:lvl4pPr>
            <a:lvl5pPr marL="2057400" indent="-228600">
              <a:spcBef>
                <a:spcPct val="20000"/>
              </a:spcBef>
              <a:buClr>
                <a:srgbClr val="20B6F0"/>
              </a:buClr>
              <a:buSzPct val="80000"/>
              <a:buFont typeface="Arial" panose="020B0604020202020204" pitchFamily="34" charset="0"/>
              <a:buChar char="²"/>
              <a:defRPr sz="3200">
                <a:solidFill>
                  <a:srgbClr val="666666"/>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Clr>
                <a:srgbClr val="20B6F0"/>
              </a:buClr>
              <a:buSzPct val="80000"/>
              <a:buFont typeface="Arial" panose="020B0604020202020204" pitchFamily="34" charset="0"/>
              <a:buChar char="²"/>
              <a:defRPr sz="3200">
                <a:solidFill>
                  <a:srgbClr val="666666"/>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Clr>
                <a:srgbClr val="20B6F0"/>
              </a:buClr>
              <a:buSzPct val="80000"/>
              <a:buFont typeface="Arial" panose="020B0604020202020204" pitchFamily="34" charset="0"/>
              <a:buChar char="²"/>
              <a:defRPr sz="3200">
                <a:solidFill>
                  <a:srgbClr val="666666"/>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Clr>
                <a:srgbClr val="20B6F0"/>
              </a:buClr>
              <a:buSzPct val="80000"/>
              <a:buFont typeface="Arial" panose="020B0604020202020204" pitchFamily="34" charset="0"/>
              <a:buChar char="²"/>
              <a:defRPr sz="3200">
                <a:solidFill>
                  <a:srgbClr val="666666"/>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Clr>
                <a:srgbClr val="20B6F0"/>
              </a:buClr>
              <a:buSzPct val="80000"/>
              <a:buFont typeface="Arial" panose="020B0604020202020204" pitchFamily="34" charset="0"/>
              <a:buChar char="²"/>
              <a:defRPr sz="3200">
                <a:solidFill>
                  <a:srgbClr val="666666"/>
                </a:solidFill>
                <a:latin typeface="Arial" panose="020B0604020202020204" pitchFamily="34" charset="0"/>
                <a:cs typeface="Arial" panose="020B0604020202020204" pitchFamily="34" charset="0"/>
              </a:defRPr>
            </a:lvl9pPr>
          </a:lstStyle>
          <a:p>
            <a:pPr defTabSz="457200" fontAlgn="base">
              <a:spcBef>
                <a:spcPct val="50000"/>
              </a:spcBef>
              <a:spcAft>
                <a:spcPct val="0"/>
              </a:spcAft>
              <a:buClrTx/>
              <a:buNone/>
            </a:pPr>
            <a:br>
              <a:rPr lang="en-US" altLang="zh-CN" sz="2000" b="1">
                <a:solidFill>
                  <a:srgbClr val="FFFFFF"/>
                </a:solidFill>
                <a:ea typeface="宋体" panose="02010600030101010101" pitchFamily="2" charset="-122"/>
              </a:rPr>
            </a:br>
            <a:endParaRPr lang="es-ES" altLang="en-US" sz="2000" b="1">
              <a:solidFill>
                <a:srgbClr val="FFFFFF"/>
              </a:solidFill>
            </a:endParaRPr>
          </a:p>
        </p:txBody>
      </p:sp>
      <p:sp>
        <p:nvSpPr>
          <p:cNvPr id="6148" name="Title 3"/>
          <p:cNvSpPr>
            <a:spLocks noChangeArrowheads="1"/>
          </p:cNvSpPr>
          <p:nvPr/>
        </p:nvSpPr>
        <p:spPr bwMode="auto">
          <a:xfrm>
            <a:off x="1661193" y="556725"/>
            <a:ext cx="8153400" cy="833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lr>
                <a:srgbClr val="20B6F0"/>
              </a:buClr>
              <a:buFont typeface="Arial" panose="020B0604020202020204" pitchFamily="34" charset="0"/>
              <a:buChar char="•"/>
              <a:defRPr sz="3200">
                <a:solidFill>
                  <a:srgbClr val="666666"/>
                </a:solidFill>
                <a:latin typeface="Arial" panose="020B0604020202020204" pitchFamily="34" charset="0"/>
                <a:cs typeface="Arial" panose="020B0604020202020204" pitchFamily="34" charset="0"/>
              </a:defRPr>
            </a:lvl1pPr>
            <a:lvl2pPr marL="742950" indent="-285750">
              <a:spcBef>
                <a:spcPct val="20000"/>
              </a:spcBef>
              <a:buClr>
                <a:srgbClr val="20B6F0"/>
              </a:buClr>
              <a:buFont typeface="Arial" panose="020B0604020202020204" pitchFamily="34" charset="0"/>
              <a:buChar char="-"/>
              <a:defRPr sz="3200">
                <a:solidFill>
                  <a:srgbClr val="666666"/>
                </a:solidFill>
                <a:latin typeface="Arial" panose="020B0604020202020204" pitchFamily="34" charset="0"/>
                <a:cs typeface="Arial" panose="020B0604020202020204" pitchFamily="34" charset="0"/>
              </a:defRPr>
            </a:lvl2pPr>
            <a:lvl3pPr marL="1143000" indent="-228600">
              <a:spcBef>
                <a:spcPct val="20000"/>
              </a:spcBef>
              <a:buClr>
                <a:srgbClr val="20B6F0"/>
              </a:buClr>
              <a:buSzPct val="80000"/>
              <a:buFont typeface="Arial" panose="020B0604020202020204" pitchFamily="34" charset="0"/>
              <a:buChar char="§"/>
              <a:defRPr sz="3200">
                <a:solidFill>
                  <a:srgbClr val="666666"/>
                </a:solidFill>
                <a:latin typeface="Arial" panose="020B0604020202020204" pitchFamily="34" charset="0"/>
                <a:cs typeface="Arial" panose="020B0604020202020204" pitchFamily="34" charset="0"/>
              </a:defRPr>
            </a:lvl3pPr>
            <a:lvl4pPr marL="1600200" indent="-228600">
              <a:spcBef>
                <a:spcPct val="20000"/>
              </a:spcBef>
              <a:buClr>
                <a:srgbClr val="20B6F0"/>
              </a:buClr>
              <a:buSzPct val="80000"/>
              <a:buFont typeface="Arial" panose="020B0604020202020204" pitchFamily="34" charset="0"/>
              <a:buChar char="Ø"/>
              <a:defRPr sz="3200">
                <a:solidFill>
                  <a:srgbClr val="666666"/>
                </a:solidFill>
                <a:latin typeface="Arial" panose="020B0604020202020204" pitchFamily="34" charset="0"/>
                <a:cs typeface="Arial" panose="020B0604020202020204" pitchFamily="34" charset="0"/>
              </a:defRPr>
            </a:lvl4pPr>
            <a:lvl5pPr marL="2057400" indent="-228600">
              <a:spcBef>
                <a:spcPct val="20000"/>
              </a:spcBef>
              <a:buClr>
                <a:srgbClr val="20B6F0"/>
              </a:buClr>
              <a:buSzPct val="80000"/>
              <a:buFont typeface="Arial" panose="020B0604020202020204" pitchFamily="34" charset="0"/>
              <a:buChar char="²"/>
              <a:defRPr sz="3200">
                <a:solidFill>
                  <a:srgbClr val="666666"/>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Clr>
                <a:srgbClr val="20B6F0"/>
              </a:buClr>
              <a:buSzPct val="80000"/>
              <a:buFont typeface="Arial" panose="020B0604020202020204" pitchFamily="34" charset="0"/>
              <a:buChar char="²"/>
              <a:defRPr sz="3200">
                <a:solidFill>
                  <a:srgbClr val="666666"/>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Clr>
                <a:srgbClr val="20B6F0"/>
              </a:buClr>
              <a:buSzPct val="80000"/>
              <a:buFont typeface="Arial" panose="020B0604020202020204" pitchFamily="34" charset="0"/>
              <a:buChar char="²"/>
              <a:defRPr sz="3200">
                <a:solidFill>
                  <a:srgbClr val="666666"/>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Clr>
                <a:srgbClr val="20B6F0"/>
              </a:buClr>
              <a:buSzPct val="80000"/>
              <a:buFont typeface="Arial" panose="020B0604020202020204" pitchFamily="34" charset="0"/>
              <a:buChar char="²"/>
              <a:defRPr sz="3200">
                <a:solidFill>
                  <a:srgbClr val="666666"/>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Clr>
                <a:srgbClr val="20B6F0"/>
              </a:buClr>
              <a:buSzPct val="80000"/>
              <a:buFont typeface="Arial" panose="020B0604020202020204" pitchFamily="34" charset="0"/>
              <a:buChar char="²"/>
              <a:defRPr sz="3200">
                <a:solidFill>
                  <a:srgbClr val="666666"/>
                </a:solidFill>
                <a:latin typeface="Arial" panose="020B0604020202020204" pitchFamily="34" charset="0"/>
                <a:cs typeface="Arial" panose="020B0604020202020204" pitchFamily="34" charset="0"/>
              </a:defRPr>
            </a:lvl9pPr>
          </a:lstStyle>
          <a:p>
            <a:pPr defTabSz="457200" eaLnBrk="0" fontAlgn="base" hangingPunct="0">
              <a:spcBef>
                <a:spcPct val="0"/>
              </a:spcBef>
              <a:spcAft>
                <a:spcPct val="0"/>
              </a:spcAft>
              <a:buClrTx/>
              <a:buNone/>
              <a:defRPr/>
            </a:pPr>
            <a:r>
              <a:rPr lang="en-US" altLang="zh-CN" sz="2400" b="1" spc="300" dirty="0">
                <a:effectLst>
                  <a:outerShdw blurRad="38100" dist="38100" dir="2700000" algn="tl">
                    <a:srgbClr val="000000">
                      <a:alpha val="43137"/>
                    </a:srgbClr>
                  </a:outerShdw>
                </a:effectLst>
                <a:uFillTx/>
                <a:latin typeface="宋体" panose="02010600030101010101" pitchFamily="2" charset="-122"/>
                <a:ea typeface="宋体" panose="02010600030101010101" pitchFamily="2" charset="-122"/>
                <a:cs typeface="宋体" panose="02010600030101010101" pitchFamily="2" charset="-122"/>
                <a:sym typeface="+mn-ea"/>
              </a:rPr>
              <a:t>ESD  </a:t>
            </a:r>
            <a:r>
              <a:rPr lang="zh-CN" altLang="en-US" sz="2400" b="1" spc="300" dirty="0">
                <a:effectLst>
                  <a:outerShdw blurRad="38100" dist="38100" dir="2700000" algn="tl">
                    <a:srgbClr val="000000">
                      <a:alpha val="43137"/>
                    </a:srgbClr>
                  </a:outerShdw>
                </a:effectLst>
                <a:uFillTx/>
                <a:latin typeface="宋体" panose="02010600030101010101" pitchFamily="2" charset="-122"/>
                <a:ea typeface="宋体" panose="02010600030101010101" pitchFamily="2" charset="-122"/>
                <a:cs typeface="宋体" panose="02010600030101010101" pitchFamily="2" charset="-122"/>
                <a:sym typeface="+mn-ea"/>
              </a:rPr>
              <a:t>智能制造的隐形杀手</a:t>
            </a:r>
            <a:endParaRPr lang="zh-CN" altLang="en-US" sz="2400" b="1" dirty="0">
              <a:effectLst>
                <a:outerShdw blurRad="38100" dist="38100" dir="2700000" algn="tl">
                  <a:srgbClr val="000000">
                    <a:alpha val="43137"/>
                  </a:srgbClr>
                </a:outerShdw>
              </a:effectLst>
              <a:latin typeface="宋体" panose="02010600030101010101" pitchFamily="2" charset="-122"/>
              <a:ea typeface="宋体" panose="02010600030101010101" pitchFamily="2" charset="-122"/>
              <a:cs typeface="宋体" panose="02010600030101010101" pitchFamily="2" charset="-122"/>
            </a:endParaRPr>
          </a:p>
        </p:txBody>
      </p:sp>
      <p:cxnSp>
        <p:nvCxnSpPr>
          <p:cNvPr id="4" name="直接连接符 3"/>
          <p:cNvCxnSpPr/>
          <p:nvPr/>
        </p:nvCxnSpPr>
        <p:spPr bwMode="auto">
          <a:xfrm>
            <a:off x="1524000" y="1076325"/>
            <a:ext cx="9158288" cy="0"/>
          </a:xfrm>
          <a:prstGeom prst="line">
            <a:avLst/>
          </a:prstGeom>
          <a:ln>
            <a:headEnd type="none" w="med" len="med"/>
            <a:tailEnd type="none" w="med" len="med"/>
          </a:ln>
        </p:spPr>
        <p:style>
          <a:lnRef idx="3">
            <a:schemeClr val="accent1"/>
          </a:lnRef>
          <a:fillRef idx="0">
            <a:schemeClr val="accent1"/>
          </a:fillRef>
          <a:effectRef idx="2">
            <a:schemeClr val="accent1"/>
          </a:effectRef>
          <a:fontRef idx="minor">
            <a:schemeClr val="tx1"/>
          </a:fontRef>
        </p:style>
      </p:cxnSp>
      <p:sp>
        <p:nvSpPr>
          <p:cNvPr id="6" name="TextBox 1"/>
          <p:cNvSpPr txBox="1">
            <a:spLocks noChangeArrowheads="1"/>
          </p:cNvSpPr>
          <p:nvPr/>
        </p:nvSpPr>
        <p:spPr bwMode="auto">
          <a:xfrm>
            <a:off x="1524000" y="1316355"/>
            <a:ext cx="517906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zh-CN" altLang="en-US" sz="2400" b="1" dirty="0" smtClean="0">
                <a:latin typeface="宋体" panose="02010600030101010101" pitchFamily="2" charset="-122"/>
                <a:ea typeface="宋体" panose="02010600030101010101" pitchFamily="2" charset="-122"/>
                <a:cs typeface="宋体" panose="02010600030101010101" pitchFamily="2" charset="-122"/>
              </a:rPr>
              <a:t>四、</a:t>
            </a:r>
            <a:r>
              <a:rPr sz="2400" b="1" spc="200" dirty="0" smtClean="0">
                <a:solidFill>
                  <a:srgbClr val="000000"/>
                </a:solidFill>
                <a:uFillTx/>
                <a:latin typeface="宋体" panose="02010600030101010101" pitchFamily="2" charset="-122"/>
                <a:ea typeface="宋体" panose="02010600030101010101" pitchFamily="2" charset="-122"/>
                <a:cs typeface="宋体" panose="02010600030101010101" pitchFamily="2" charset="-122"/>
                <a:sym typeface="+mn-ea"/>
              </a:rPr>
              <a:t>控制ESD的对策</a:t>
            </a:r>
            <a:r>
              <a:rPr lang="zh-CN" altLang="en-US" sz="2400" b="1" dirty="0" smtClean="0">
                <a:latin typeface="宋体" panose="02010600030101010101" pitchFamily="2" charset="-122"/>
                <a:ea typeface="宋体" panose="02010600030101010101" pitchFamily="2" charset="-122"/>
                <a:cs typeface="宋体" panose="02010600030101010101" pitchFamily="2" charset="-122"/>
              </a:rPr>
              <a:t>：</a:t>
            </a:r>
            <a:endParaRPr lang="zh-CN" altLang="en-US" sz="2400" b="1" dirty="0">
              <a:latin typeface="宋体" panose="02010600030101010101" pitchFamily="2" charset="-122"/>
              <a:ea typeface="宋体" panose="02010600030101010101" pitchFamily="2" charset="-122"/>
              <a:cs typeface="宋体" panose="02010600030101010101" pitchFamily="2" charset="-122"/>
            </a:endParaRPr>
          </a:p>
        </p:txBody>
      </p:sp>
      <p:grpSp>
        <p:nvGrpSpPr>
          <p:cNvPr id="3" name="组合 2"/>
          <p:cNvGrpSpPr/>
          <p:nvPr/>
        </p:nvGrpSpPr>
        <p:grpSpPr>
          <a:xfrm>
            <a:off x="1558290" y="1856105"/>
            <a:ext cx="7914640" cy="4339590"/>
            <a:chOff x="345" y="2752"/>
            <a:chExt cx="12464" cy="6834"/>
          </a:xfrm>
        </p:grpSpPr>
        <p:pic>
          <p:nvPicPr>
            <p:cNvPr id="5" name="图片 1"/>
            <p:cNvPicPr>
              <a:picLocks noChangeAspect="1"/>
            </p:cNvPicPr>
            <p:nvPr/>
          </p:nvPicPr>
          <p:blipFill>
            <a:blip r:embed="rId1"/>
            <a:srcRect r="8821"/>
            <a:stretch>
              <a:fillRect/>
            </a:stretch>
          </p:blipFill>
          <p:spPr>
            <a:xfrm>
              <a:off x="1465" y="2752"/>
              <a:ext cx="11345" cy="6835"/>
            </a:xfrm>
            <a:prstGeom prst="rect">
              <a:avLst/>
            </a:prstGeom>
            <a:noFill/>
            <a:ln w="9525">
              <a:noFill/>
            </a:ln>
          </p:spPr>
        </p:pic>
        <p:sp>
          <p:nvSpPr>
            <p:cNvPr id="8" name="右箭头 7"/>
            <p:cNvSpPr/>
            <p:nvPr/>
          </p:nvSpPr>
          <p:spPr bwMode="auto">
            <a:xfrm>
              <a:off x="3133" y="6517"/>
              <a:ext cx="2955" cy="1155"/>
            </a:xfrm>
            <a:prstGeom prst="rightArrow">
              <a:avLst/>
            </a:prstGeom>
          </p:spPr>
          <p:style>
            <a:lnRef idx="2">
              <a:schemeClr val="accent2"/>
            </a:lnRef>
            <a:fillRef idx="1">
              <a:schemeClr val="lt1"/>
            </a:fillRef>
            <a:effectRef idx="0">
              <a:schemeClr val="accent2"/>
            </a:effectRef>
            <a:fontRef idx="minor">
              <a:schemeClr val="dk1"/>
            </a:fontRef>
          </p:style>
          <p:txBody>
            <a:bodyPr anchor="ctr">
              <a:spAutoFit/>
            </a:bodyPr>
            <a:lstStyle/>
            <a:p>
              <a:pPr marL="0" marR="0" lvl="0" indent="0" algn="ctr" defTabSz="457200" rtl="0" eaLnBrk="1" fontAlgn="base" latinLnBrk="0" hangingPunct="1">
                <a:lnSpc>
                  <a:spcPct val="100000"/>
                </a:lnSpc>
                <a:spcBef>
                  <a:spcPct val="0"/>
                </a:spcBef>
                <a:spcAft>
                  <a:spcPct val="0"/>
                </a:spcAft>
                <a:buClrTx/>
                <a:buSzTx/>
                <a:buFontTx/>
                <a:buNone/>
                <a:defRPr/>
              </a:pPr>
              <a:r>
                <a:rPr kumimoji="0" lang="zh-CN" altLang="en-US" sz="1800" b="0" i="0" u="none" strike="noStrike" kern="1200" cap="none" spc="0" normalizeH="0" baseline="0" noProof="0" dirty="0">
                  <a:ln>
                    <a:noFill/>
                  </a:ln>
                  <a:solidFill>
                    <a:srgbClr val="FF0000"/>
                  </a:solidFill>
                  <a:effectLst/>
                  <a:uLnTx/>
                  <a:uFillTx/>
                  <a:latin typeface="微软雅黑 Light" panose="020B0502040204020203" pitchFamily="34" charset="-122"/>
                  <a:ea typeface="微软雅黑 Light" panose="020B0502040204020203" pitchFamily="34" charset="-122"/>
                  <a:cs typeface="Arial" panose="020B0604020202020204" pitchFamily="34" charset="0"/>
                </a:rPr>
                <a:t> 木托盘</a:t>
              </a:r>
              <a:endParaRPr kumimoji="0" lang="zh-CN" altLang="en-US" sz="1800" b="0" i="0" u="none" strike="noStrike" kern="1200" cap="none" spc="0" normalizeH="0" baseline="0" noProof="0" dirty="0">
                <a:ln>
                  <a:noFill/>
                </a:ln>
                <a:solidFill>
                  <a:srgbClr val="FF0000"/>
                </a:solidFill>
                <a:effectLst/>
                <a:uLnTx/>
                <a:uFillTx/>
                <a:latin typeface="微软雅黑 Light" panose="020B0502040204020203" pitchFamily="34" charset="-122"/>
                <a:ea typeface="微软雅黑 Light" panose="020B0502040204020203" pitchFamily="34" charset="-122"/>
                <a:cs typeface="Arial" panose="020B0604020202020204" pitchFamily="34" charset="0"/>
              </a:endParaRPr>
            </a:p>
          </p:txBody>
        </p:sp>
        <p:sp>
          <p:nvSpPr>
            <p:cNvPr id="9" name="右箭头 8"/>
            <p:cNvSpPr/>
            <p:nvPr/>
          </p:nvSpPr>
          <p:spPr bwMode="auto">
            <a:xfrm>
              <a:off x="345" y="4855"/>
              <a:ext cx="2638" cy="1155"/>
            </a:xfrm>
            <a:prstGeom prst="rightArrow">
              <a:avLst/>
            </a:prstGeom>
          </p:spPr>
          <p:style>
            <a:lnRef idx="2">
              <a:schemeClr val="accent2"/>
            </a:lnRef>
            <a:fillRef idx="1">
              <a:schemeClr val="lt1"/>
            </a:fillRef>
            <a:effectRef idx="0">
              <a:schemeClr val="accent2"/>
            </a:effectRef>
            <a:fontRef idx="minor">
              <a:schemeClr val="dk1"/>
            </a:fontRef>
          </p:style>
          <p:txBody>
            <a:bodyPr anchor="ctr">
              <a:spAutoFit/>
            </a:bodyPr>
            <a:lstStyle/>
            <a:p>
              <a:pPr marL="0" marR="0" lvl="0" indent="0" algn="ctr" defTabSz="457200" rtl="0" eaLnBrk="1" fontAlgn="base" latinLnBrk="0" hangingPunct="1">
                <a:lnSpc>
                  <a:spcPct val="100000"/>
                </a:lnSpc>
                <a:spcBef>
                  <a:spcPct val="0"/>
                </a:spcBef>
                <a:spcAft>
                  <a:spcPct val="0"/>
                </a:spcAft>
                <a:buClrTx/>
                <a:buSzTx/>
                <a:buFontTx/>
                <a:buNone/>
                <a:defRPr/>
              </a:pPr>
              <a:r>
                <a:rPr kumimoji="0" lang="zh-CN" altLang="en-US" sz="1800" b="0" i="0" u="none" strike="noStrike" kern="1200" cap="none" spc="0" normalizeH="0" baseline="0" noProof="0" dirty="0">
                  <a:ln>
                    <a:noFill/>
                  </a:ln>
                  <a:solidFill>
                    <a:srgbClr val="FF0000"/>
                  </a:solidFill>
                  <a:effectLst/>
                  <a:uLnTx/>
                  <a:uFillTx/>
                  <a:latin typeface="微软雅黑 Light" panose="020B0502040204020203" pitchFamily="34" charset="-122"/>
                  <a:ea typeface="微软雅黑 Light" panose="020B0502040204020203" pitchFamily="34" charset="-122"/>
                  <a:cs typeface="Arial" panose="020B0604020202020204" pitchFamily="34" charset="0"/>
                </a:rPr>
                <a:t> 塑料袋</a:t>
              </a:r>
              <a:endParaRPr kumimoji="0" lang="zh-CN" altLang="en-US" sz="1800" b="0" i="0" u="none" strike="noStrike" kern="1200" cap="none" spc="0" normalizeH="0" baseline="0" noProof="0" dirty="0">
                <a:ln>
                  <a:noFill/>
                </a:ln>
                <a:solidFill>
                  <a:srgbClr val="FF0000"/>
                </a:solidFill>
                <a:effectLst/>
                <a:uLnTx/>
                <a:uFillTx/>
                <a:latin typeface="微软雅黑 Light" panose="020B0502040204020203" pitchFamily="34" charset="-122"/>
                <a:ea typeface="微软雅黑 Light" panose="020B0502040204020203" pitchFamily="34" charset="-122"/>
                <a:cs typeface="Arial" panose="020B0604020202020204" pitchFamily="34" charset="0"/>
              </a:endParaRPr>
            </a:p>
          </p:txBody>
        </p:sp>
      </p:grpSp>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9"/>
          <p:cNvSpPr txBox="1">
            <a:spLocks noChangeArrowheads="1"/>
          </p:cNvSpPr>
          <p:nvPr/>
        </p:nvSpPr>
        <p:spPr bwMode="auto">
          <a:xfrm>
            <a:off x="4622801" y="6391276"/>
            <a:ext cx="543242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20B6F0"/>
              </a:buClr>
              <a:buFont typeface="Arial" panose="020B0604020202020204" pitchFamily="34" charset="0"/>
              <a:buChar char="•"/>
              <a:defRPr sz="3200">
                <a:solidFill>
                  <a:srgbClr val="666666"/>
                </a:solidFill>
                <a:latin typeface="Arial" panose="020B0604020202020204" pitchFamily="34" charset="0"/>
                <a:cs typeface="Arial" panose="020B0604020202020204" pitchFamily="34" charset="0"/>
              </a:defRPr>
            </a:lvl1pPr>
            <a:lvl2pPr marL="742950" indent="-285750">
              <a:spcBef>
                <a:spcPct val="20000"/>
              </a:spcBef>
              <a:buClr>
                <a:srgbClr val="20B6F0"/>
              </a:buClr>
              <a:buFont typeface="Arial" panose="020B0604020202020204" pitchFamily="34" charset="0"/>
              <a:buChar char="-"/>
              <a:defRPr sz="3200">
                <a:solidFill>
                  <a:srgbClr val="666666"/>
                </a:solidFill>
                <a:latin typeface="Arial" panose="020B0604020202020204" pitchFamily="34" charset="0"/>
                <a:cs typeface="Arial" panose="020B0604020202020204" pitchFamily="34" charset="0"/>
              </a:defRPr>
            </a:lvl2pPr>
            <a:lvl3pPr marL="1143000" indent="-228600">
              <a:spcBef>
                <a:spcPct val="20000"/>
              </a:spcBef>
              <a:buClr>
                <a:srgbClr val="20B6F0"/>
              </a:buClr>
              <a:buSzPct val="80000"/>
              <a:buFont typeface="Arial" panose="020B0604020202020204" pitchFamily="34" charset="0"/>
              <a:buChar char="§"/>
              <a:defRPr sz="3200">
                <a:solidFill>
                  <a:srgbClr val="666666"/>
                </a:solidFill>
                <a:latin typeface="Arial" panose="020B0604020202020204" pitchFamily="34" charset="0"/>
                <a:cs typeface="Arial" panose="020B0604020202020204" pitchFamily="34" charset="0"/>
              </a:defRPr>
            </a:lvl3pPr>
            <a:lvl4pPr marL="1600200" indent="-228600">
              <a:spcBef>
                <a:spcPct val="20000"/>
              </a:spcBef>
              <a:buClr>
                <a:srgbClr val="20B6F0"/>
              </a:buClr>
              <a:buSzPct val="80000"/>
              <a:buFont typeface="Arial" panose="020B0604020202020204" pitchFamily="34" charset="0"/>
              <a:buChar char="Ø"/>
              <a:defRPr sz="3200">
                <a:solidFill>
                  <a:srgbClr val="666666"/>
                </a:solidFill>
                <a:latin typeface="Arial" panose="020B0604020202020204" pitchFamily="34" charset="0"/>
                <a:cs typeface="Arial" panose="020B0604020202020204" pitchFamily="34" charset="0"/>
              </a:defRPr>
            </a:lvl4pPr>
            <a:lvl5pPr marL="2057400" indent="-228600">
              <a:spcBef>
                <a:spcPct val="20000"/>
              </a:spcBef>
              <a:buClr>
                <a:srgbClr val="20B6F0"/>
              </a:buClr>
              <a:buSzPct val="80000"/>
              <a:buFont typeface="Arial" panose="020B0604020202020204" pitchFamily="34" charset="0"/>
              <a:buChar char="²"/>
              <a:defRPr sz="3200">
                <a:solidFill>
                  <a:srgbClr val="666666"/>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Clr>
                <a:srgbClr val="20B6F0"/>
              </a:buClr>
              <a:buSzPct val="80000"/>
              <a:buFont typeface="Arial" panose="020B0604020202020204" pitchFamily="34" charset="0"/>
              <a:buChar char="²"/>
              <a:defRPr sz="3200">
                <a:solidFill>
                  <a:srgbClr val="666666"/>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Clr>
                <a:srgbClr val="20B6F0"/>
              </a:buClr>
              <a:buSzPct val="80000"/>
              <a:buFont typeface="Arial" panose="020B0604020202020204" pitchFamily="34" charset="0"/>
              <a:buChar char="²"/>
              <a:defRPr sz="3200">
                <a:solidFill>
                  <a:srgbClr val="666666"/>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Clr>
                <a:srgbClr val="20B6F0"/>
              </a:buClr>
              <a:buSzPct val="80000"/>
              <a:buFont typeface="Arial" panose="020B0604020202020204" pitchFamily="34" charset="0"/>
              <a:buChar char="²"/>
              <a:defRPr sz="3200">
                <a:solidFill>
                  <a:srgbClr val="666666"/>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Clr>
                <a:srgbClr val="20B6F0"/>
              </a:buClr>
              <a:buSzPct val="80000"/>
              <a:buFont typeface="Arial" panose="020B0604020202020204" pitchFamily="34" charset="0"/>
              <a:buChar char="²"/>
              <a:defRPr sz="3200">
                <a:solidFill>
                  <a:srgbClr val="666666"/>
                </a:solidFill>
                <a:latin typeface="Arial" panose="020B0604020202020204" pitchFamily="34" charset="0"/>
                <a:cs typeface="Arial" panose="020B0604020202020204" pitchFamily="34" charset="0"/>
              </a:defRPr>
            </a:lvl9pPr>
          </a:lstStyle>
          <a:p>
            <a:pPr defTabSz="457200" fontAlgn="base">
              <a:spcBef>
                <a:spcPct val="50000"/>
              </a:spcBef>
              <a:spcAft>
                <a:spcPct val="0"/>
              </a:spcAft>
              <a:buClrTx/>
              <a:buNone/>
            </a:pPr>
            <a:br>
              <a:rPr lang="en-US" altLang="zh-CN" sz="2000" b="1">
                <a:solidFill>
                  <a:srgbClr val="FFFFFF"/>
                </a:solidFill>
                <a:ea typeface="宋体" panose="02010600030101010101" pitchFamily="2" charset="-122"/>
              </a:rPr>
            </a:br>
            <a:endParaRPr lang="es-ES" altLang="en-US" sz="2000" b="1">
              <a:solidFill>
                <a:srgbClr val="FFFFFF"/>
              </a:solidFill>
            </a:endParaRPr>
          </a:p>
        </p:txBody>
      </p:sp>
      <p:sp>
        <p:nvSpPr>
          <p:cNvPr id="6148" name="Title 3"/>
          <p:cNvSpPr>
            <a:spLocks noChangeArrowheads="1"/>
          </p:cNvSpPr>
          <p:nvPr/>
        </p:nvSpPr>
        <p:spPr bwMode="auto">
          <a:xfrm>
            <a:off x="1661193" y="556725"/>
            <a:ext cx="8153400" cy="833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lr>
                <a:srgbClr val="20B6F0"/>
              </a:buClr>
              <a:buFont typeface="Arial" panose="020B0604020202020204" pitchFamily="34" charset="0"/>
              <a:buChar char="•"/>
              <a:defRPr sz="3200">
                <a:solidFill>
                  <a:srgbClr val="666666"/>
                </a:solidFill>
                <a:latin typeface="Arial" panose="020B0604020202020204" pitchFamily="34" charset="0"/>
                <a:cs typeface="Arial" panose="020B0604020202020204" pitchFamily="34" charset="0"/>
              </a:defRPr>
            </a:lvl1pPr>
            <a:lvl2pPr marL="742950" indent="-285750">
              <a:spcBef>
                <a:spcPct val="20000"/>
              </a:spcBef>
              <a:buClr>
                <a:srgbClr val="20B6F0"/>
              </a:buClr>
              <a:buFont typeface="Arial" panose="020B0604020202020204" pitchFamily="34" charset="0"/>
              <a:buChar char="-"/>
              <a:defRPr sz="3200">
                <a:solidFill>
                  <a:srgbClr val="666666"/>
                </a:solidFill>
                <a:latin typeface="Arial" panose="020B0604020202020204" pitchFamily="34" charset="0"/>
                <a:cs typeface="Arial" panose="020B0604020202020204" pitchFamily="34" charset="0"/>
              </a:defRPr>
            </a:lvl2pPr>
            <a:lvl3pPr marL="1143000" indent="-228600">
              <a:spcBef>
                <a:spcPct val="20000"/>
              </a:spcBef>
              <a:buClr>
                <a:srgbClr val="20B6F0"/>
              </a:buClr>
              <a:buSzPct val="80000"/>
              <a:buFont typeface="Arial" panose="020B0604020202020204" pitchFamily="34" charset="0"/>
              <a:buChar char="§"/>
              <a:defRPr sz="3200">
                <a:solidFill>
                  <a:srgbClr val="666666"/>
                </a:solidFill>
                <a:latin typeface="Arial" panose="020B0604020202020204" pitchFamily="34" charset="0"/>
                <a:cs typeface="Arial" panose="020B0604020202020204" pitchFamily="34" charset="0"/>
              </a:defRPr>
            </a:lvl3pPr>
            <a:lvl4pPr marL="1600200" indent="-228600">
              <a:spcBef>
                <a:spcPct val="20000"/>
              </a:spcBef>
              <a:buClr>
                <a:srgbClr val="20B6F0"/>
              </a:buClr>
              <a:buSzPct val="80000"/>
              <a:buFont typeface="Arial" panose="020B0604020202020204" pitchFamily="34" charset="0"/>
              <a:buChar char="Ø"/>
              <a:defRPr sz="3200">
                <a:solidFill>
                  <a:srgbClr val="666666"/>
                </a:solidFill>
                <a:latin typeface="Arial" panose="020B0604020202020204" pitchFamily="34" charset="0"/>
                <a:cs typeface="Arial" panose="020B0604020202020204" pitchFamily="34" charset="0"/>
              </a:defRPr>
            </a:lvl4pPr>
            <a:lvl5pPr marL="2057400" indent="-228600">
              <a:spcBef>
                <a:spcPct val="20000"/>
              </a:spcBef>
              <a:buClr>
                <a:srgbClr val="20B6F0"/>
              </a:buClr>
              <a:buSzPct val="80000"/>
              <a:buFont typeface="Arial" panose="020B0604020202020204" pitchFamily="34" charset="0"/>
              <a:buChar char="²"/>
              <a:defRPr sz="3200">
                <a:solidFill>
                  <a:srgbClr val="666666"/>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Clr>
                <a:srgbClr val="20B6F0"/>
              </a:buClr>
              <a:buSzPct val="80000"/>
              <a:buFont typeface="Arial" panose="020B0604020202020204" pitchFamily="34" charset="0"/>
              <a:buChar char="²"/>
              <a:defRPr sz="3200">
                <a:solidFill>
                  <a:srgbClr val="666666"/>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Clr>
                <a:srgbClr val="20B6F0"/>
              </a:buClr>
              <a:buSzPct val="80000"/>
              <a:buFont typeface="Arial" panose="020B0604020202020204" pitchFamily="34" charset="0"/>
              <a:buChar char="²"/>
              <a:defRPr sz="3200">
                <a:solidFill>
                  <a:srgbClr val="666666"/>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Clr>
                <a:srgbClr val="20B6F0"/>
              </a:buClr>
              <a:buSzPct val="80000"/>
              <a:buFont typeface="Arial" panose="020B0604020202020204" pitchFamily="34" charset="0"/>
              <a:buChar char="²"/>
              <a:defRPr sz="3200">
                <a:solidFill>
                  <a:srgbClr val="666666"/>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Clr>
                <a:srgbClr val="20B6F0"/>
              </a:buClr>
              <a:buSzPct val="80000"/>
              <a:buFont typeface="Arial" panose="020B0604020202020204" pitchFamily="34" charset="0"/>
              <a:buChar char="²"/>
              <a:defRPr sz="3200">
                <a:solidFill>
                  <a:srgbClr val="666666"/>
                </a:solidFill>
                <a:latin typeface="Arial" panose="020B0604020202020204" pitchFamily="34" charset="0"/>
                <a:cs typeface="Arial" panose="020B0604020202020204" pitchFamily="34" charset="0"/>
              </a:defRPr>
            </a:lvl9pPr>
          </a:lstStyle>
          <a:p>
            <a:pPr defTabSz="457200" eaLnBrk="0" fontAlgn="base" hangingPunct="0">
              <a:spcBef>
                <a:spcPct val="0"/>
              </a:spcBef>
              <a:spcAft>
                <a:spcPct val="0"/>
              </a:spcAft>
              <a:buClrTx/>
              <a:buNone/>
              <a:defRPr/>
            </a:pPr>
            <a:r>
              <a:rPr lang="en-US" altLang="zh-CN" sz="2400" b="1" spc="300" dirty="0">
                <a:effectLst>
                  <a:outerShdw blurRad="38100" dist="38100" dir="2700000" algn="tl">
                    <a:srgbClr val="000000">
                      <a:alpha val="43137"/>
                    </a:srgbClr>
                  </a:outerShdw>
                </a:effectLst>
                <a:uFillTx/>
                <a:latin typeface="宋体" panose="02010600030101010101" pitchFamily="2" charset="-122"/>
                <a:ea typeface="宋体" panose="02010600030101010101" pitchFamily="2" charset="-122"/>
                <a:cs typeface="宋体" panose="02010600030101010101" pitchFamily="2" charset="-122"/>
                <a:sym typeface="+mn-ea"/>
              </a:rPr>
              <a:t>ESD  </a:t>
            </a:r>
            <a:r>
              <a:rPr lang="zh-CN" altLang="en-US" sz="2400" b="1" spc="300" dirty="0">
                <a:effectLst>
                  <a:outerShdw blurRad="38100" dist="38100" dir="2700000" algn="tl">
                    <a:srgbClr val="000000">
                      <a:alpha val="43137"/>
                    </a:srgbClr>
                  </a:outerShdw>
                </a:effectLst>
                <a:uFillTx/>
                <a:latin typeface="宋体" panose="02010600030101010101" pitchFamily="2" charset="-122"/>
                <a:ea typeface="宋体" panose="02010600030101010101" pitchFamily="2" charset="-122"/>
                <a:cs typeface="宋体" panose="02010600030101010101" pitchFamily="2" charset="-122"/>
                <a:sym typeface="+mn-ea"/>
              </a:rPr>
              <a:t>智能制造的隐形杀手</a:t>
            </a:r>
            <a:endParaRPr lang="zh-CN" altLang="en-US" sz="2400" b="1" dirty="0">
              <a:effectLst>
                <a:outerShdw blurRad="38100" dist="38100" dir="2700000" algn="tl">
                  <a:srgbClr val="000000">
                    <a:alpha val="43137"/>
                  </a:srgbClr>
                </a:outerShdw>
              </a:effectLst>
              <a:latin typeface="宋体" panose="02010600030101010101" pitchFamily="2" charset="-122"/>
              <a:ea typeface="宋体" panose="02010600030101010101" pitchFamily="2" charset="-122"/>
              <a:cs typeface="宋体" panose="02010600030101010101" pitchFamily="2" charset="-122"/>
            </a:endParaRPr>
          </a:p>
        </p:txBody>
      </p:sp>
      <p:cxnSp>
        <p:nvCxnSpPr>
          <p:cNvPr id="4" name="直接连接符 3"/>
          <p:cNvCxnSpPr/>
          <p:nvPr/>
        </p:nvCxnSpPr>
        <p:spPr bwMode="auto">
          <a:xfrm>
            <a:off x="1524000" y="1076325"/>
            <a:ext cx="9158288" cy="0"/>
          </a:xfrm>
          <a:prstGeom prst="line">
            <a:avLst/>
          </a:prstGeom>
          <a:ln>
            <a:headEnd type="none" w="med" len="med"/>
            <a:tailEnd type="none" w="med" len="med"/>
          </a:ln>
        </p:spPr>
        <p:style>
          <a:lnRef idx="3">
            <a:schemeClr val="accent1"/>
          </a:lnRef>
          <a:fillRef idx="0">
            <a:schemeClr val="accent1"/>
          </a:fillRef>
          <a:effectRef idx="2">
            <a:schemeClr val="accent1"/>
          </a:effectRef>
          <a:fontRef idx="minor">
            <a:schemeClr val="tx1"/>
          </a:fontRef>
        </p:style>
      </p:cxnSp>
      <p:sp>
        <p:nvSpPr>
          <p:cNvPr id="6" name="TextBox 1"/>
          <p:cNvSpPr txBox="1">
            <a:spLocks noChangeArrowheads="1"/>
          </p:cNvSpPr>
          <p:nvPr/>
        </p:nvSpPr>
        <p:spPr bwMode="auto">
          <a:xfrm>
            <a:off x="1524000" y="1316355"/>
            <a:ext cx="517906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zh-CN" altLang="en-US" sz="2400" b="1" dirty="0" smtClean="0">
                <a:latin typeface="宋体" panose="02010600030101010101" pitchFamily="2" charset="-122"/>
                <a:ea typeface="宋体" panose="02010600030101010101" pitchFamily="2" charset="-122"/>
                <a:cs typeface="宋体" panose="02010600030101010101" pitchFamily="2" charset="-122"/>
              </a:rPr>
              <a:t>四、</a:t>
            </a:r>
            <a:r>
              <a:rPr sz="2400" b="1" spc="200" dirty="0" smtClean="0">
                <a:solidFill>
                  <a:srgbClr val="000000"/>
                </a:solidFill>
                <a:uFillTx/>
                <a:latin typeface="宋体" panose="02010600030101010101" pitchFamily="2" charset="-122"/>
                <a:ea typeface="宋体" panose="02010600030101010101" pitchFamily="2" charset="-122"/>
                <a:cs typeface="宋体" panose="02010600030101010101" pitchFamily="2" charset="-122"/>
                <a:sym typeface="+mn-ea"/>
              </a:rPr>
              <a:t>控制ESD的对策</a:t>
            </a:r>
            <a:r>
              <a:rPr lang="zh-CN" altLang="en-US" sz="2400" b="1" dirty="0" smtClean="0">
                <a:latin typeface="宋体" panose="02010600030101010101" pitchFamily="2" charset="-122"/>
                <a:ea typeface="宋体" panose="02010600030101010101" pitchFamily="2" charset="-122"/>
                <a:cs typeface="宋体" panose="02010600030101010101" pitchFamily="2" charset="-122"/>
              </a:rPr>
              <a:t>：</a:t>
            </a:r>
            <a:endParaRPr lang="zh-CN" altLang="en-US" sz="2400" b="1" dirty="0">
              <a:latin typeface="宋体" panose="02010600030101010101" pitchFamily="2" charset="-122"/>
              <a:ea typeface="宋体" panose="02010600030101010101" pitchFamily="2" charset="-122"/>
              <a:cs typeface="宋体" panose="02010600030101010101" pitchFamily="2" charset="-122"/>
            </a:endParaRPr>
          </a:p>
        </p:txBody>
      </p:sp>
      <p:grpSp>
        <p:nvGrpSpPr>
          <p:cNvPr id="2" name="组合 1"/>
          <p:cNvGrpSpPr/>
          <p:nvPr/>
        </p:nvGrpSpPr>
        <p:grpSpPr>
          <a:xfrm>
            <a:off x="2029460" y="1830070"/>
            <a:ext cx="7252970" cy="4394835"/>
            <a:chOff x="1043" y="2538"/>
            <a:chExt cx="11422" cy="6921"/>
          </a:xfrm>
        </p:grpSpPr>
        <p:pic>
          <p:nvPicPr>
            <p:cNvPr id="10246" name="图片 3"/>
            <p:cNvPicPr>
              <a:picLocks noChangeAspect="1"/>
            </p:cNvPicPr>
            <p:nvPr/>
          </p:nvPicPr>
          <p:blipFill>
            <a:blip r:embed="rId1"/>
            <a:srcRect l="7948" r="7065"/>
            <a:stretch>
              <a:fillRect/>
            </a:stretch>
          </p:blipFill>
          <p:spPr>
            <a:xfrm>
              <a:off x="1893" y="2538"/>
              <a:ext cx="10572" cy="6915"/>
            </a:xfrm>
            <a:prstGeom prst="rect">
              <a:avLst/>
            </a:prstGeom>
            <a:noFill/>
            <a:ln w="9525">
              <a:noFill/>
            </a:ln>
          </p:spPr>
        </p:pic>
        <p:sp>
          <p:nvSpPr>
            <p:cNvPr id="12" name="右箭头 11"/>
            <p:cNvSpPr/>
            <p:nvPr/>
          </p:nvSpPr>
          <p:spPr bwMode="auto">
            <a:xfrm>
              <a:off x="4250" y="8305"/>
              <a:ext cx="4048" cy="1155"/>
            </a:xfrm>
            <a:prstGeom prst="rightArrow">
              <a:avLst/>
            </a:prstGeom>
          </p:spPr>
          <p:style>
            <a:lnRef idx="2">
              <a:schemeClr val="accent2"/>
            </a:lnRef>
            <a:fillRef idx="1">
              <a:schemeClr val="lt1"/>
            </a:fillRef>
            <a:effectRef idx="0">
              <a:schemeClr val="accent2"/>
            </a:effectRef>
            <a:fontRef idx="minor">
              <a:schemeClr val="dk1"/>
            </a:fontRef>
          </p:style>
          <p:txBody>
            <a:bodyPr anchor="ctr">
              <a:spAutoFit/>
            </a:bodyPr>
            <a:lstStyle/>
            <a:p>
              <a:pPr marL="0" marR="0" lvl="0" indent="0" algn="ctr" defTabSz="457200" rtl="0" eaLnBrk="1" fontAlgn="base" latinLnBrk="0" hangingPunct="1">
                <a:lnSpc>
                  <a:spcPct val="100000"/>
                </a:lnSpc>
                <a:spcBef>
                  <a:spcPct val="0"/>
                </a:spcBef>
                <a:spcAft>
                  <a:spcPct val="0"/>
                </a:spcAft>
                <a:buClrTx/>
                <a:buSzTx/>
                <a:buFontTx/>
                <a:buNone/>
                <a:defRPr/>
              </a:pPr>
              <a:r>
                <a:rPr kumimoji="0" lang="zh-CN" altLang="en-US" sz="1800" b="0" i="0" u="none" strike="noStrike" kern="1200" cap="none" spc="0" normalizeH="0" baseline="0" noProof="0" dirty="0">
                  <a:ln>
                    <a:noFill/>
                  </a:ln>
                  <a:solidFill>
                    <a:srgbClr val="FF0000"/>
                  </a:solidFill>
                  <a:effectLst/>
                  <a:uLnTx/>
                  <a:uFillTx/>
                  <a:latin typeface="微软雅黑 Light" panose="020B0502040204020203" pitchFamily="34" charset="-122"/>
                  <a:ea typeface="微软雅黑 Light" panose="020B0502040204020203" pitchFamily="34" charset="-122"/>
                  <a:cs typeface="Arial" panose="020B0604020202020204" pitchFamily="34" charset="0"/>
                </a:rPr>
                <a:t>  无纺布鞋套</a:t>
              </a:r>
              <a:endParaRPr kumimoji="0" lang="zh-CN" altLang="en-US" sz="1800" b="0" i="0" u="none" strike="noStrike" kern="1200" cap="none" spc="0" normalizeH="0" baseline="0" noProof="0" dirty="0">
                <a:ln>
                  <a:noFill/>
                </a:ln>
                <a:solidFill>
                  <a:srgbClr val="FF0000"/>
                </a:solidFill>
                <a:effectLst/>
                <a:uLnTx/>
                <a:uFillTx/>
                <a:latin typeface="微软雅黑 Light" panose="020B0502040204020203" pitchFamily="34" charset="-122"/>
                <a:ea typeface="微软雅黑 Light" panose="020B0502040204020203" pitchFamily="34" charset="-122"/>
                <a:cs typeface="Arial" panose="020B0604020202020204" pitchFamily="34" charset="0"/>
              </a:endParaRPr>
            </a:p>
          </p:txBody>
        </p:sp>
        <p:sp>
          <p:nvSpPr>
            <p:cNvPr id="13" name="右箭头 12"/>
            <p:cNvSpPr/>
            <p:nvPr/>
          </p:nvSpPr>
          <p:spPr bwMode="auto">
            <a:xfrm>
              <a:off x="1043" y="4098"/>
              <a:ext cx="4458" cy="1155"/>
            </a:xfrm>
            <a:prstGeom prst="rightArrow">
              <a:avLst/>
            </a:prstGeom>
          </p:spPr>
          <p:style>
            <a:lnRef idx="2">
              <a:schemeClr val="accent2"/>
            </a:lnRef>
            <a:fillRef idx="1">
              <a:schemeClr val="lt1"/>
            </a:fillRef>
            <a:effectRef idx="0">
              <a:schemeClr val="accent2"/>
            </a:effectRef>
            <a:fontRef idx="minor">
              <a:schemeClr val="dk1"/>
            </a:fontRef>
          </p:style>
          <p:txBody>
            <a:bodyPr anchor="ctr">
              <a:spAutoFit/>
            </a:bodyPr>
            <a:lstStyle/>
            <a:p>
              <a:pPr marL="0" marR="0" lvl="0" indent="0" algn="ctr" defTabSz="457200" rtl="0" eaLnBrk="1" fontAlgn="base" latinLnBrk="0" hangingPunct="1">
                <a:lnSpc>
                  <a:spcPct val="100000"/>
                </a:lnSpc>
                <a:spcBef>
                  <a:spcPct val="0"/>
                </a:spcBef>
                <a:spcAft>
                  <a:spcPct val="0"/>
                </a:spcAft>
                <a:buClrTx/>
                <a:buSzTx/>
                <a:buFontTx/>
                <a:buNone/>
                <a:defRPr/>
              </a:pPr>
              <a:r>
                <a:rPr kumimoji="0" lang="zh-CN" altLang="en-US" sz="1800" b="0" i="0" u="none" strike="noStrike" kern="1200" cap="none" spc="0" normalizeH="0" baseline="0" noProof="0" dirty="0">
                  <a:ln>
                    <a:noFill/>
                  </a:ln>
                  <a:solidFill>
                    <a:srgbClr val="FF0000"/>
                  </a:solidFill>
                  <a:effectLst/>
                  <a:uLnTx/>
                  <a:uFillTx/>
                  <a:latin typeface="微软雅黑 Light" panose="020B0502040204020203" pitchFamily="34" charset="-122"/>
                  <a:ea typeface="微软雅黑 Light" panose="020B0502040204020203" pitchFamily="34" charset="-122"/>
                  <a:cs typeface="Arial" panose="020B0604020202020204" pitchFamily="34" charset="0"/>
                </a:rPr>
                <a:t> 快乐的工间操</a:t>
              </a:r>
              <a:endParaRPr kumimoji="0" lang="zh-CN" altLang="en-US" sz="1800" b="0" i="0" u="none" strike="noStrike" kern="1200" cap="none" spc="0" normalizeH="0" baseline="0" noProof="0" dirty="0">
                <a:ln>
                  <a:noFill/>
                </a:ln>
                <a:solidFill>
                  <a:srgbClr val="FF0000"/>
                </a:solidFill>
                <a:effectLst/>
                <a:uLnTx/>
                <a:uFillTx/>
                <a:latin typeface="微软雅黑 Light" panose="020B0502040204020203" pitchFamily="34" charset="-122"/>
                <a:ea typeface="微软雅黑 Light" panose="020B0502040204020203" pitchFamily="34" charset="-122"/>
                <a:cs typeface="Arial" panose="020B0604020202020204" pitchFamily="34" charset="0"/>
              </a:endParaRPr>
            </a:p>
          </p:txBody>
        </p:sp>
      </p:grpSp>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9"/>
          <p:cNvSpPr txBox="1">
            <a:spLocks noChangeArrowheads="1"/>
          </p:cNvSpPr>
          <p:nvPr/>
        </p:nvSpPr>
        <p:spPr bwMode="auto">
          <a:xfrm>
            <a:off x="4622801" y="6391276"/>
            <a:ext cx="543242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20B6F0"/>
              </a:buClr>
              <a:buFont typeface="Arial" panose="020B0604020202020204" pitchFamily="34" charset="0"/>
              <a:buChar char="•"/>
              <a:defRPr sz="3200">
                <a:solidFill>
                  <a:srgbClr val="666666"/>
                </a:solidFill>
                <a:latin typeface="Arial" panose="020B0604020202020204" pitchFamily="34" charset="0"/>
                <a:cs typeface="Arial" panose="020B0604020202020204" pitchFamily="34" charset="0"/>
              </a:defRPr>
            </a:lvl1pPr>
            <a:lvl2pPr marL="742950" indent="-285750">
              <a:spcBef>
                <a:spcPct val="20000"/>
              </a:spcBef>
              <a:buClr>
                <a:srgbClr val="20B6F0"/>
              </a:buClr>
              <a:buFont typeface="Arial" panose="020B0604020202020204" pitchFamily="34" charset="0"/>
              <a:buChar char="-"/>
              <a:defRPr sz="3200">
                <a:solidFill>
                  <a:srgbClr val="666666"/>
                </a:solidFill>
                <a:latin typeface="Arial" panose="020B0604020202020204" pitchFamily="34" charset="0"/>
                <a:cs typeface="Arial" panose="020B0604020202020204" pitchFamily="34" charset="0"/>
              </a:defRPr>
            </a:lvl2pPr>
            <a:lvl3pPr marL="1143000" indent="-228600">
              <a:spcBef>
                <a:spcPct val="20000"/>
              </a:spcBef>
              <a:buClr>
                <a:srgbClr val="20B6F0"/>
              </a:buClr>
              <a:buSzPct val="80000"/>
              <a:buFont typeface="Arial" panose="020B0604020202020204" pitchFamily="34" charset="0"/>
              <a:buChar char="§"/>
              <a:defRPr sz="3200">
                <a:solidFill>
                  <a:srgbClr val="666666"/>
                </a:solidFill>
                <a:latin typeface="Arial" panose="020B0604020202020204" pitchFamily="34" charset="0"/>
                <a:cs typeface="Arial" panose="020B0604020202020204" pitchFamily="34" charset="0"/>
              </a:defRPr>
            </a:lvl3pPr>
            <a:lvl4pPr marL="1600200" indent="-228600">
              <a:spcBef>
                <a:spcPct val="20000"/>
              </a:spcBef>
              <a:buClr>
                <a:srgbClr val="20B6F0"/>
              </a:buClr>
              <a:buSzPct val="80000"/>
              <a:buFont typeface="Arial" panose="020B0604020202020204" pitchFamily="34" charset="0"/>
              <a:buChar char="Ø"/>
              <a:defRPr sz="3200">
                <a:solidFill>
                  <a:srgbClr val="666666"/>
                </a:solidFill>
                <a:latin typeface="Arial" panose="020B0604020202020204" pitchFamily="34" charset="0"/>
                <a:cs typeface="Arial" panose="020B0604020202020204" pitchFamily="34" charset="0"/>
              </a:defRPr>
            </a:lvl4pPr>
            <a:lvl5pPr marL="2057400" indent="-228600">
              <a:spcBef>
                <a:spcPct val="20000"/>
              </a:spcBef>
              <a:buClr>
                <a:srgbClr val="20B6F0"/>
              </a:buClr>
              <a:buSzPct val="80000"/>
              <a:buFont typeface="Arial" panose="020B0604020202020204" pitchFamily="34" charset="0"/>
              <a:buChar char="²"/>
              <a:defRPr sz="3200">
                <a:solidFill>
                  <a:srgbClr val="666666"/>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Clr>
                <a:srgbClr val="20B6F0"/>
              </a:buClr>
              <a:buSzPct val="80000"/>
              <a:buFont typeface="Arial" panose="020B0604020202020204" pitchFamily="34" charset="0"/>
              <a:buChar char="²"/>
              <a:defRPr sz="3200">
                <a:solidFill>
                  <a:srgbClr val="666666"/>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Clr>
                <a:srgbClr val="20B6F0"/>
              </a:buClr>
              <a:buSzPct val="80000"/>
              <a:buFont typeface="Arial" panose="020B0604020202020204" pitchFamily="34" charset="0"/>
              <a:buChar char="²"/>
              <a:defRPr sz="3200">
                <a:solidFill>
                  <a:srgbClr val="666666"/>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Clr>
                <a:srgbClr val="20B6F0"/>
              </a:buClr>
              <a:buSzPct val="80000"/>
              <a:buFont typeface="Arial" panose="020B0604020202020204" pitchFamily="34" charset="0"/>
              <a:buChar char="²"/>
              <a:defRPr sz="3200">
                <a:solidFill>
                  <a:srgbClr val="666666"/>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Clr>
                <a:srgbClr val="20B6F0"/>
              </a:buClr>
              <a:buSzPct val="80000"/>
              <a:buFont typeface="Arial" panose="020B0604020202020204" pitchFamily="34" charset="0"/>
              <a:buChar char="²"/>
              <a:defRPr sz="3200">
                <a:solidFill>
                  <a:srgbClr val="666666"/>
                </a:solidFill>
                <a:latin typeface="Arial" panose="020B0604020202020204" pitchFamily="34" charset="0"/>
                <a:cs typeface="Arial" panose="020B0604020202020204" pitchFamily="34" charset="0"/>
              </a:defRPr>
            </a:lvl9pPr>
          </a:lstStyle>
          <a:p>
            <a:pPr defTabSz="457200" fontAlgn="base">
              <a:spcBef>
                <a:spcPct val="50000"/>
              </a:spcBef>
              <a:spcAft>
                <a:spcPct val="0"/>
              </a:spcAft>
              <a:buClrTx/>
              <a:buNone/>
            </a:pPr>
            <a:br>
              <a:rPr lang="en-US" altLang="zh-CN" sz="2000" b="1">
                <a:solidFill>
                  <a:srgbClr val="FFFFFF"/>
                </a:solidFill>
                <a:ea typeface="宋体" panose="02010600030101010101" pitchFamily="2" charset="-122"/>
              </a:rPr>
            </a:br>
            <a:endParaRPr lang="es-ES" altLang="en-US" sz="2000" b="1">
              <a:solidFill>
                <a:srgbClr val="FFFFFF"/>
              </a:solidFill>
            </a:endParaRPr>
          </a:p>
        </p:txBody>
      </p:sp>
      <p:sp>
        <p:nvSpPr>
          <p:cNvPr id="6148" name="Title 3"/>
          <p:cNvSpPr>
            <a:spLocks noChangeArrowheads="1"/>
          </p:cNvSpPr>
          <p:nvPr/>
        </p:nvSpPr>
        <p:spPr bwMode="auto">
          <a:xfrm>
            <a:off x="1661193" y="556725"/>
            <a:ext cx="8153400" cy="833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lr>
                <a:srgbClr val="20B6F0"/>
              </a:buClr>
              <a:buFont typeface="Arial" panose="020B0604020202020204" pitchFamily="34" charset="0"/>
              <a:buChar char="•"/>
              <a:defRPr sz="3200">
                <a:solidFill>
                  <a:srgbClr val="666666"/>
                </a:solidFill>
                <a:latin typeface="Arial" panose="020B0604020202020204" pitchFamily="34" charset="0"/>
                <a:cs typeface="Arial" panose="020B0604020202020204" pitchFamily="34" charset="0"/>
              </a:defRPr>
            </a:lvl1pPr>
            <a:lvl2pPr marL="742950" indent="-285750">
              <a:spcBef>
                <a:spcPct val="20000"/>
              </a:spcBef>
              <a:buClr>
                <a:srgbClr val="20B6F0"/>
              </a:buClr>
              <a:buFont typeface="Arial" panose="020B0604020202020204" pitchFamily="34" charset="0"/>
              <a:buChar char="-"/>
              <a:defRPr sz="3200">
                <a:solidFill>
                  <a:srgbClr val="666666"/>
                </a:solidFill>
                <a:latin typeface="Arial" panose="020B0604020202020204" pitchFamily="34" charset="0"/>
                <a:cs typeface="Arial" panose="020B0604020202020204" pitchFamily="34" charset="0"/>
              </a:defRPr>
            </a:lvl2pPr>
            <a:lvl3pPr marL="1143000" indent="-228600">
              <a:spcBef>
                <a:spcPct val="20000"/>
              </a:spcBef>
              <a:buClr>
                <a:srgbClr val="20B6F0"/>
              </a:buClr>
              <a:buSzPct val="80000"/>
              <a:buFont typeface="Arial" panose="020B0604020202020204" pitchFamily="34" charset="0"/>
              <a:buChar char="§"/>
              <a:defRPr sz="3200">
                <a:solidFill>
                  <a:srgbClr val="666666"/>
                </a:solidFill>
                <a:latin typeface="Arial" panose="020B0604020202020204" pitchFamily="34" charset="0"/>
                <a:cs typeface="Arial" panose="020B0604020202020204" pitchFamily="34" charset="0"/>
              </a:defRPr>
            </a:lvl3pPr>
            <a:lvl4pPr marL="1600200" indent="-228600">
              <a:spcBef>
                <a:spcPct val="20000"/>
              </a:spcBef>
              <a:buClr>
                <a:srgbClr val="20B6F0"/>
              </a:buClr>
              <a:buSzPct val="80000"/>
              <a:buFont typeface="Arial" panose="020B0604020202020204" pitchFamily="34" charset="0"/>
              <a:buChar char="Ø"/>
              <a:defRPr sz="3200">
                <a:solidFill>
                  <a:srgbClr val="666666"/>
                </a:solidFill>
                <a:latin typeface="Arial" panose="020B0604020202020204" pitchFamily="34" charset="0"/>
                <a:cs typeface="Arial" panose="020B0604020202020204" pitchFamily="34" charset="0"/>
              </a:defRPr>
            </a:lvl4pPr>
            <a:lvl5pPr marL="2057400" indent="-228600">
              <a:spcBef>
                <a:spcPct val="20000"/>
              </a:spcBef>
              <a:buClr>
                <a:srgbClr val="20B6F0"/>
              </a:buClr>
              <a:buSzPct val="80000"/>
              <a:buFont typeface="Arial" panose="020B0604020202020204" pitchFamily="34" charset="0"/>
              <a:buChar char="²"/>
              <a:defRPr sz="3200">
                <a:solidFill>
                  <a:srgbClr val="666666"/>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Clr>
                <a:srgbClr val="20B6F0"/>
              </a:buClr>
              <a:buSzPct val="80000"/>
              <a:buFont typeface="Arial" panose="020B0604020202020204" pitchFamily="34" charset="0"/>
              <a:buChar char="²"/>
              <a:defRPr sz="3200">
                <a:solidFill>
                  <a:srgbClr val="666666"/>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Clr>
                <a:srgbClr val="20B6F0"/>
              </a:buClr>
              <a:buSzPct val="80000"/>
              <a:buFont typeface="Arial" panose="020B0604020202020204" pitchFamily="34" charset="0"/>
              <a:buChar char="²"/>
              <a:defRPr sz="3200">
                <a:solidFill>
                  <a:srgbClr val="666666"/>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Clr>
                <a:srgbClr val="20B6F0"/>
              </a:buClr>
              <a:buSzPct val="80000"/>
              <a:buFont typeface="Arial" panose="020B0604020202020204" pitchFamily="34" charset="0"/>
              <a:buChar char="²"/>
              <a:defRPr sz="3200">
                <a:solidFill>
                  <a:srgbClr val="666666"/>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Clr>
                <a:srgbClr val="20B6F0"/>
              </a:buClr>
              <a:buSzPct val="80000"/>
              <a:buFont typeface="Arial" panose="020B0604020202020204" pitchFamily="34" charset="0"/>
              <a:buChar char="²"/>
              <a:defRPr sz="3200">
                <a:solidFill>
                  <a:srgbClr val="666666"/>
                </a:solidFill>
                <a:latin typeface="Arial" panose="020B0604020202020204" pitchFamily="34" charset="0"/>
                <a:cs typeface="Arial" panose="020B0604020202020204" pitchFamily="34" charset="0"/>
              </a:defRPr>
            </a:lvl9pPr>
          </a:lstStyle>
          <a:p>
            <a:pPr defTabSz="457200" eaLnBrk="0" fontAlgn="base" hangingPunct="0">
              <a:spcBef>
                <a:spcPct val="0"/>
              </a:spcBef>
              <a:spcAft>
                <a:spcPct val="0"/>
              </a:spcAft>
              <a:buClrTx/>
              <a:buNone/>
              <a:defRPr/>
            </a:pPr>
            <a:r>
              <a:rPr lang="en-US" altLang="zh-CN" sz="2400" b="1" spc="300" dirty="0">
                <a:effectLst>
                  <a:outerShdw blurRad="38100" dist="38100" dir="2700000" algn="tl">
                    <a:srgbClr val="000000">
                      <a:alpha val="43137"/>
                    </a:srgbClr>
                  </a:outerShdw>
                </a:effectLst>
                <a:uFillTx/>
                <a:latin typeface="宋体" panose="02010600030101010101" pitchFamily="2" charset="-122"/>
                <a:ea typeface="宋体" panose="02010600030101010101" pitchFamily="2" charset="-122"/>
                <a:cs typeface="宋体" panose="02010600030101010101" pitchFamily="2" charset="-122"/>
                <a:sym typeface="+mn-ea"/>
              </a:rPr>
              <a:t>ESD  </a:t>
            </a:r>
            <a:r>
              <a:rPr lang="zh-CN" altLang="en-US" sz="2400" b="1" spc="300" dirty="0">
                <a:effectLst>
                  <a:outerShdw blurRad="38100" dist="38100" dir="2700000" algn="tl">
                    <a:srgbClr val="000000">
                      <a:alpha val="43137"/>
                    </a:srgbClr>
                  </a:outerShdw>
                </a:effectLst>
                <a:uFillTx/>
                <a:latin typeface="宋体" panose="02010600030101010101" pitchFamily="2" charset="-122"/>
                <a:ea typeface="宋体" panose="02010600030101010101" pitchFamily="2" charset="-122"/>
                <a:cs typeface="宋体" panose="02010600030101010101" pitchFamily="2" charset="-122"/>
                <a:sym typeface="+mn-ea"/>
              </a:rPr>
              <a:t>智能制造的隐形杀手</a:t>
            </a:r>
            <a:endParaRPr lang="zh-CN" altLang="en-US" sz="2400" b="1" dirty="0">
              <a:effectLst>
                <a:outerShdw blurRad="38100" dist="38100" dir="2700000" algn="tl">
                  <a:srgbClr val="000000">
                    <a:alpha val="43137"/>
                  </a:srgbClr>
                </a:outerShdw>
              </a:effectLst>
              <a:latin typeface="宋体" panose="02010600030101010101" pitchFamily="2" charset="-122"/>
              <a:ea typeface="宋体" panose="02010600030101010101" pitchFamily="2" charset="-122"/>
              <a:cs typeface="宋体" panose="02010600030101010101" pitchFamily="2" charset="-122"/>
            </a:endParaRPr>
          </a:p>
        </p:txBody>
      </p:sp>
      <p:cxnSp>
        <p:nvCxnSpPr>
          <p:cNvPr id="4" name="直接连接符 3"/>
          <p:cNvCxnSpPr/>
          <p:nvPr/>
        </p:nvCxnSpPr>
        <p:spPr bwMode="auto">
          <a:xfrm>
            <a:off x="1524000" y="1076325"/>
            <a:ext cx="9158288" cy="0"/>
          </a:xfrm>
          <a:prstGeom prst="line">
            <a:avLst/>
          </a:prstGeom>
          <a:ln>
            <a:headEnd type="none" w="med" len="med"/>
            <a:tailEnd type="none" w="med" len="med"/>
          </a:ln>
        </p:spPr>
        <p:style>
          <a:lnRef idx="3">
            <a:schemeClr val="accent1"/>
          </a:lnRef>
          <a:fillRef idx="0">
            <a:schemeClr val="accent1"/>
          </a:fillRef>
          <a:effectRef idx="2">
            <a:schemeClr val="accent1"/>
          </a:effectRef>
          <a:fontRef idx="minor">
            <a:schemeClr val="tx1"/>
          </a:fontRef>
        </p:style>
      </p:cxnSp>
      <p:sp>
        <p:nvSpPr>
          <p:cNvPr id="6" name="TextBox 1"/>
          <p:cNvSpPr txBox="1">
            <a:spLocks noChangeArrowheads="1"/>
          </p:cNvSpPr>
          <p:nvPr/>
        </p:nvSpPr>
        <p:spPr bwMode="auto">
          <a:xfrm>
            <a:off x="1524000" y="1316355"/>
            <a:ext cx="517906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zh-CN" altLang="en-US" sz="2400" b="1" dirty="0" smtClean="0">
                <a:latin typeface="宋体" panose="02010600030101010101" pitchFamily="2" charset="-122"/>
                <a:ea typeface="宋体" panose="02010600030101010101" pitchFamily="2" charset="-122"/>
                <a:cs typeface="宋体" panose="02010600030101010101" pitchFamily="2" charset="-122"/>
              </a:rPr>
              <a:t>四、</a:t>
            </a:r>
            <a:r>
              <a:rPr sz="2400" b="1" spc="200" dirty="0" smtClean="0">
                <a:solidFill>
                  <a:srgbClr val="000000"/>
                </a:solidFill>
                <a:uFillTx/>
                <a:latin typeface="宋体" panose="02010600030101010101" pitchFamily="2" charset="-122"/>
                <a:ea typeface="宋体" panose="02010600030101010101" pitchFamily="2" charset="-122"/>
                <a:cs typeface="宋体" panose="02010600030101010101" pitchFamily="2" charset="-122"/>
                <a:sym typeface="+mn-ea"/>
              </a:rPr>
              <a:t>控制ESD的对策</a:t>
            </a:r>
            <a:r>
              <a:rPr lang="zh-CN" altLang="en-US" sz="2400" b="1" dirty="0" smtClean="0">
                <a:latin typeface="宋体" panose="02010600030101010101" pitchFamily="2" charset="-122"/>
                <a:ea typeface="宋体" panose="02010600030101010101" pitchFamily="2" charset="-122"/>
                <a:cs typeface="宋体" panose="02010600030101010101" pitchFamily="2" charset="-122"/>
              </a:rPr>
              <a:t>：</a:t>
            </a:r>
            <a:endParaRPr lang="zh-CN" altLang="en-US" sz="2400" b="1" dirty="0">
              <a:latin typeface="宋体" panose="02010600030101010101" pitchFamily="2" charset="-122"/>
              <a:ea typeface="宋体" panose="02010600030101010101" pitchFamily="2" charset="-122"/>
              <a:cs typeface="宋体" panose="02010600030101010101" pitchFamily="2" charset="-122"/>
            </a:endParaRPr>
          </a:p>
        </p:txBody>
      </p:sp>
      <p:grpSp>
        <p:nvGrpSpPr>
          <p:cNvPr id="2" name="组合 1"/>
          <p:cNvGrpSpPr/>
          <p:nvPr/>
        </p:nvGrpSpPr>
        <p:grpSpPr>
          <a:xfrm>
            <a:off x="3171825" y="1889125"/>
            <a:ext cx="6057900" cy="4188460"/>
            <a:chOff x="2583" y="2458"/>
            <a:chExt cx="9540" cy="6596"/>
          </a:xfrm>
        </p:grpSpPr>
        <p:pic>
          <p:nvPicPr>
            <p:cNvPr id="11267" name="图片 1"/>
            <p:cNvPicPr>
              <a:picLocks noChangeAspect="1"/>
            </p:cNvPicPr>
            <p:nvPr/>
          </p:nvPicPr>
          <p:blipFill>
            <a:blip r:embed="rId1"/>
            <a:stretch>
              <a:fillRect/>
            </a:stretch>
          </p:blipFill>
          <p:spPr>
            <a:xfrm>
              <a:off x="2583" y="2458"/>
              <a:ext cx="9540" cy="6597"/>
            </a:xfrm>
            <a:prstGeom prst="rect">
              <a:avLst/>
            </a:prstGeom>
            <a:noFill/>
            <a:ln w="9525">
              <a:noFill/>
            </a:ln>
          </p:spPr>
        </p:pic>
        <p:sp>
          <p:nvSpPr>
            <p:cNvPr id="7" name="左箭头 6"/>
            <p:cNvSpPr/>
            <p:nvPr/>
          </p:nvSpPr>
          <p:spPr bwMode="auto">
            <a:xfrm>
              <a:off x="7130" y="6378"/>
              <a:ext cx="3093" cy="1158"/>
            </a:xfrm>
            <a:prstGeom prst="leftArrow">
              <a:avLst/>
            </a:prstGeom>
          </p:spPr>
          <p:style>
            <a:lnRef idx="2">
              <a:schemeClr val="accent2"/>
            </a:lnRef>
            <a:fillRef idx="1">
              <a:schemeClr val="lt1"/>
            </a:fillRef>
            <a:effectRef idx="0">
              <a:schemeClr val="accent2"/>
            </a:effectRef>
            <a:fontRef idx="minor">
              <a:schemeClr val="dk1"/>
            </a:fontRef>
          </p:style>
          <p:txBody>
            <a:bodyPr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457200" rtl="0" eaLnBrk="1" fontAlgn="base" latinLnBrk="0" hangingPunct="1">
                <a:lnSpc>
                  <a:spcPct val="100000"/>
                </a:lnSpc>
                <a:spcBef>
                  <a:spcPct val="0"/>
                </a:spcBef>
                <a:spcAft>
                  <a:spcPct val="0"/>
                </a:spcAft>
                <a:buClrTx/>
                <a:buSzTx/>
                <a:buFontTx/>
                <a:buNone/>
                <a:defRPr/>
              </a:pPr>
              <a:r>
                <a:rPr kumimoji="0" lang="zh-CN" altLang="en-US" sz="1800" b="0" i="0" u="none" strike="noStrike" kern="1200" cap="none" spc="0" normalizeH="0" baseline="0" noProof="0" smtClean="0">
                  <a:ln>
                    <a:noFill/>
                  </a:ln>
                  <a:solidFill>
                    <a:srgbClr val="FF0000"/>
                  </a:solidFill>
                  <a:effectLst/>
                  <a:uLnTx/>
                  <a:uFillTx/>
                  <a:latin typeface="微软雅黑 Light" panose="020B0502040204020203" pitchFamily="34" charset="-122"/>
                  <a:ea typeface="微软雅黑 Light" panose="020B0502040204020203" pitchFamily="34" charset="-122"/>
                  <a:cs typeface="Arial" panose="020B0604020202020204" pitchFamily="34" charset="0"/>
                </a:rPr>
                <a:t>无绳腕带</a:t>
              </a:r>
              <a:endParaRPr kumimoji="0" lang="zh-CN" altLang="en-US" sz="1800" b="0" i="0" u="none" strike="noStrike" kern="1200" cap="none" spc="0" normalizeH="0" baseline="0" noProof="0" smtClean="0">
                <a:ln>
                  <a:noFill/>
                </a:ln>
                <a:solidFill>
                  <a:srgbClr val="FF0000"/>
                </a:solidFill>
                <a:effectLst/>
                <a:uLnTx/>
                <a:uFillTx/>
                <a:latin typeface="微软雅黑 Light" panose="020B0502040204020203" pitchFamily="34" charset="-122"/>
                <a:ea typeface="微软雅黑 Light" panose="020B0502040204020203" pitchFamily="34" charset="-122"/>
                <a:cs typeface="Arial" panose="020B0604020202020204" pitchFamily="34" charset="0"/>
              </a:endParaRPr>
            </a:p>
          </p:txBody>
        </p:sp>
      </p:grpSp>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9"/>
          <p:cNvSpPr txBox="1">
            <a:spLocks noChangeArrowheads="1"/>
          </p:cNvSpPr>
          <p:nvPr/>
        </p:nvSpPr>
        <p:spPr bwMode="auto">
          <a:xfrm>
            <a:off x="4622801" y="6391276"/>
            <a:ext cx="543242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20B6F0"/>
              </a:buClr>
              <a:buFont typeface="Arial" panose="020B0604020202020204" pitchFamily="34" charset="0"/>
              <a:buChar char="•"/>
              <a:defRPr sz="3200">
                <a:solidFill>
                  <a:srgbClr val="666666"/>
                </a:solidFill>
                <a:latin typeface="Arial" panose="020B0604020202020204" pitchFamily="34" charset="0"/>
                <a:cs typeface="Arial" panose="020B0604020202020204" pitchFamily="34" charset="0"/>
              </a:defRPr>
            </a:lvl1pPr>
            <a:lvl2pPr marL="742950" indent="-285750">
              <a:spcBef>
                <a:spcPct val="20000"/>
              </a:spcBef>
              <a:buClr>
                <a:srgbClr val="20B6F0"/>
              </a:buClr>
              <a:buFont typeface="Arial" panose="020B0604020202020204" pitchFamily="34" charset="0"/>
              <a:buChar char="-"/>
              <a:defRPr sz="3200">
                <a:solidFill>
                  <a:srgbClr val="666666"/>
                </a:solidFill>
                <a:latin typeface="Arial" panose="020B0604020202020204" pitchFamily="34" charset="0"/>
                <a:cs typeface="Arial" panose="020B0604020202020204" pitchFamily="34" charset="0"/>
              </a:defRPr>
            </a:lvl2pPr>
            <a:lvl3pPr marL="1143000" indent="-228600">
              <a:spcBef>
                <a:spcPct val="20000"/>
              </a:spcBef>
              <a:buClr>
                <a:srgbClr val="20B6F0"/>
              </a:buClr>
              <a:buSzPct val="80000"/>
              <a:buFont typeface="Arial" panose="020B0604020202020204" pitchFamily="34" charset="0"/>
              <a:buChar char="§"/>
              <a:defRPr sz="3200">
                <a:solidFill>
                  <a:srgbClr val="666666"/>
                </a:solidFill>
                <a:latin typeface="Arial" panose="020B0604020202020204" pitchFamily="34" charset="0"/>
                <a:cs typeface="Arial" panose="020B0604020202020204" pitchFamily="34" charset="0"/>
              </a:defRPr>
            </a:lvl3pPr>
            <a:lvl4pPr marL="1600200" indent="-228600">
              <a:spcBef>
                <a:spcPct val="20000"/>
              </a:spcBef>
              <a:buClr>
                <a:srgbClr val="20B6F0"/>
              </a:buClr>
              <a:buSzPct val="80000"/>
              <a:buFont typeface="Arial" panose="020B0604020202020204" pitchFamily="34" charset="0"/>
              <a:buChar char="Ø"/>
              <a:defRPr sz="3200">
                <a:solidFill>
                  <a:srgbClr val="666666"/>
                </a:solidFill>
                <a:latin typeface="Arial" panose="020B0604020202020204" pitchFamily="34" charset="0"/>
                <a:cs typeface="Arial" panose="020B0604020202020204" pitchFamily="34" charset="0"/>
              </a:defRPr>
            </a:lvl4pPr>
            <a:lvl5pPr marL="2057400" indent="-228600">
              <a:spcBef>
                <a:spcPct val="20000"/>
              </a:spcBef>
              <a:buClr>
                <a:srgbClr val="20B6F0"/>
              </a:buClr>
              <a:buSzPct val="80000"/>
              <a:buFont typeface="Arial" panose="020B0604020202020204" pitchFamily="34" charset="0"/>
              <a:buChar char="²"/>
              <a:defRPr sz="3200">
                <a:solidFill>
                  <a:srgbClr val="666666"/>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Clr>
                <a:srgbClr val="20B6F0"/>
              </a:buClr>
              <a:buSzPct val="80000"/>
              <a:buFont typeface="Arial" panose="020B0604020202020204" pitchFamily="34" charset="0"/>
              <a:buChar char="²"/>
              <a:defRPr sz="3200">
                <a:solidFill>
                  <a:srgbClr val="666666"/>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Clr>
                <a:srgbClr val="20B6F0"/>
              </a:buClr>
              <a:buSzPct val="80000"/>
              <a:buFont typeface="Arial" panose="020B0604020202020204" pitchFamily="34" charset="0"/>
              <a:buChar char="²"/>
              <a:defRPr sz="3200">
                <a:solidFill>
                  <a:srgbClr val="666666"/>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Clr>
                <a:srgbClr val="20B6F0"/>
              </a:buClr>
              <a:buSzPct val="80000"/>
              <a:buFont typeface="Arial" panose="020B0604020202020204" pitchFamily="34" charset="0"/>
              <a:buChar char="²"/>
              <a:defRPr sz="3200">
                <a:solidFill>
                  <a:srgbClr val="666666"/>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Clr>
                <a:srgbClr val="20B6F0"/>
              </a:buClr>
              <a:buSzPct val="80000"/>
              <a:buFont typeface="Arial" panose="020B0604020202020204" pitchFamily="34" charset="0"/>
              <a:buChar char="²"/>
              <a:defRPr sz="3200">
                <a:solidFill>
                  <a:srgbClr val="666666"/>
                </a:solidFill>
                <a:latin typeface="Arial" panose="020B0604020202020204" pitchFamily="34" charset="0"/>
                <a:cs typeface="Arial" panose="020B0604020202020204" pitchFamily="34" charset="0"/>
              </a:defRPr>
            </a:lvl9pPr>
          </a:lstStyle>
          <a:p>
            <a:pPr defTabSz="457200" fontAlgn="base">
              <a:spcBef>
                <a:spcPct val="50000"/>
              </a:spcBef>
              <a:spcAft>
                <a:spcPct val="0"/>
              </a:spcAft>
              <a:buClrTx/>
              <a:buNone/>
            </a:pPr>
            <a:br>
              <a:rPr lang="en-US" altLang="zh-CN" sz="2000" b="1">
                <a:solidFill>
                  <a:srgbClr val="FFFFFF"/>
                </a:solidFill>
                <a:ea typeface="宋体" panose="02010600030101010101" pitchFamily="2" charset="-122"/>
              </a:rPr>
            </a:br>
            <a:endParaRPr lang="es-ES" altLang="en-US" sz="2000" b="1">
              <a:solidFill>
                <a:srgbClr val="FFFFFF"/>
              </a:solidFill>
            </a:endParaRPr>
          </a:p>
        </p:txBody>
      </p:sp>
      <p:sp>
        <p:nvSpPr>
          <p:cNvPr id="6148" name="Title 3"/>
          <p:cNvSpPr>
            <a:spLocks noChangeArrowheads="1"/>
          </p:cNvSpPr>
          <p:nvPr/>
        </p:nvSpPr>
        <p:spPr bwMode="auto">
          <a:xfrm>
            <a:off x="1661193" y="556725"/>
            <a:ext cx="8153400" cy="833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lr>
                <a:srgbClr val="20B6F0"/>
              </a:buClr>
              <a:buFont typeface="Arial" panose="020B0604020202020204" pitchFamily="34" charset="0"/>
              <a:buChar char="•"/>
              <a:defRPr sz="3200">
                <a:solidFill>
                  <a:srgbClr val="666666"/>
                </a:solidFill>
                <a:latin typeface="Arial" panose="020B0604020202020204" pitchFamily="34" charset="0"/>
                <a:cs typeface="Arial" panose="020B0604020202020204" pitchFamily="34" charset="0"/>
              </a:defRPr>
            </a:lvl1pPr>
            <a:lvl2pPr marL="742950" indent="-285750">
              <a:spcBef>
                <a:spcPct val="20000"/>
              </a:spcBef>
              <a:buClr>
                <a:srgbClr val="20B6F0"/>
              </a:buClr>
              <a:buFont typeface="Arial" panose="020B0604020202020204" pitchFamily="34" charset="0"/>
              <a:buChar char="-"/>
              <a:defRPr sz="3200">
                <a:solidFill>
                  <a:srgbClr val="666666"/>
                </a:solidFill>
                <a:latin typeface="Arial" panose="020B0604020202020204" pitchFamily="34" charset="0"/>
                <a:cs typeface="Arial" panose="020B0604020202020204" pitchFamily="34" charset="0"/>
              </a:defRPr>
            </a:lvl2pPr>
            <a:lvl3pPr marL="1143000" indent="-228600">
              <a:spcBef>
                <a:spcPct val="20000"/>
              </a:spcBef>
              <a:buClr>
                <a:srgbClr val="20B6F0"/>
              </a:buClr>
              <a:buSzPct val="80000"/>
              <a:buFont typeface="Arial" panose="020B0604020202020204" pitchFamily="34" charset="0"/>
              <a:buChar char="§"/>
              <a:defRPr sz="3200">
                <a:solidFill>
                  <a:srgbClr val="666666"/>
                </a:solidFill>
                <a:latin typeface="Arial" panose="020B0604020202020204" pitchFamily="34" charset="0"/>
                <a:cs typeface="Arial" panose="020B0604020202020204" pitchFamily="34" charset="0"/>
              </a:defRPr>
            </a:lvl3pPr>
            <a:lvl4pPr marL="1600200" indent="-228600">
              <a:spcBef>
                <a:spcPct val="20000"/>
              </a:spcBef>
              <a:buClr>
                <a:srgbClr val="20B6F0"/>
              </a:buClr>
              <a:buSzPct val="80000"/>
              <a:buFont typeface="Arial" panose="020B0604020202020204" pitchFamily="34" charset="0"/>
              <a:buChar char="Ø"/>
              <a:defRPr sz="3200">
                <a:solidFill>
                  <a:srgbClr val="666666"/>
                </a:solidFill>
                <a:latin typeface="Arial" panose="020B0604020202020204" pitchFamily="34" charset="0"/>
                <a:cs typeface="Arial" panose="020B0604020202020204" pitchFamily="34" charset="0"/>
              </a:defRPr>
            </a:lvl4pPr>
            <a:lvl5pPr marL="2057400" indent="-228600">
              <a:spcBef>
                <a:spcPct val="20000"/>
              </a:spcBef>
              <a:buClr>
                <a:srgbClr val="20B6F0"/>
              </a:buClr>
              <a:buSzPct val="80000"/>
              <a:buFont typeface="Arial" panose="020B0604020202020204" pitchFamily="34" charset="0"/>
              <a:buChar char="²"/>
              <a:defRPr sz="3200">
                <a:solidFill>
                  <a:srgbClr val="666666"/>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Clr>
                <a:srgbClr val="20B6F0"/>
              </a:buClr>
              <a:buSzPct val="80000"/>
              <a:buFont typeface="Arial" panose="020B0604020202020204" pitchFamily="34" charset="0"/>
              <a:buChar char="²"/>
              <a:defRPr sz="3200">
                <a:solidFill>
                  <a:srgbClr val="666666"/>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Clr>
                <a:srgbClr val="20B6F0"/>
              </a:buClr>
              <a:buSzPct val="80000"/>
              <a:buFont typeface="Arial" panose="020B0604020202020204" pitchFamily="34" charset="0"/>
              <a:buChar char="²"/>
              <a:defRPr sz="3200">
                <a:solidFill>
                  <a:srgbClr val="666666"/>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Clr>
                <a:srgbClr val="20B6F0"/>
              </a:buClr>
              <a:buSzPct val="80000"/>
              <a:buFont typeface="Arial" panose="020B0604020202020204" pitchFamily="34" charset="0"/>
              <a:buChar char="²"/>
              <a:defRPr sz="3200">
                <a:solidFill>
                  <a:srgbClr val="666666"/>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Clr>
                <a:srgbClr val="20B6F0"/>
              </a:buClr>
              <a:buSzPct val="80000"/>
              <a:buFont typeface="Arial" panose="020B0604020202020204" pitchFamily="34" charset="0"/>
              <a:buChar char="²"/>
              <a:defRPr sz="3200">
                <a:solidFill>
                  <a:srgbClr val="666666"/>
                </a:solidFill>
                <a:latin typeface="Arial" panose="020B0604020202020204" pitchFamily="34" charset="0"/>
                <a:cs typeface="Arial" panose="020B0604020202020204" pitchFamily="34" charset="0"/>
              </a:defRPr>
            </a:lvl9pPr>
          </a:lstStyle>
          <a:p>
            <a:pPr defTabSz="457200" eaLnBrk="0" fontAlgn="base" hangingPunct="0">
              <a:spcBef>
                <a:spcPct val="0"/>
              </a:spcBef>
              <a:spcAft>
                <a:spcPct val="0"/>
              </a:spcAft>
              <a:buClrTx/>
              <a:buNone/>
              <a:defRPr/>
            </a:pPr>
            <a:r>
              <a:rPr lang="en-US" altLang="zh-CN" sz="2400" b="1" spc="300" dirty="0">
                <a:effectLst>
                  <a:outerShdw blurRad="38100" dist="38100" dir="2700000" algn="tl">
                    <a:srgbClr val="000000">
                      <a:alpha val="43137"/>
                    </a:srgbClr>
                  </a:outerShdw>
                </a:effectLst>
                <a:uFillTx/>
                <a:latin typeface="宋体" panose="02010600030101010101" pitchFamily="2" charset="-122"/>
                <a:ea typeface="宋体" panose="02010600030101010101" pitchFamily="2" charset="-122"/>
                <a:cs typeface="宋体" panose="02010600030101010101" pitchFamily="2" charset="-122"/>
                <a:sym typeface="+mn-ea"/>
              </a:rPr>
              <a:t>ESD  </a:t>
            </a:r>
            <a:r>
              <a:rPr lang="zh-CN" altLang="en-US" sz="2400" b="1" spc="300" dirty="0">
                <a:effectLst>
                  <a:outerShdw blurRad="38100" dist="38100" dir="2700000" algn="tl">
                    <a:srgbClr val="000000">
                      <a:alpha val="43137"/>
                    </a:srgbClr>
                  </a:outerShdw>
                </a:effectLst>
                <a:uFillTx/>
                <a:latin typeface="宋体" panose="02010600030101010101" pitchFamily="2" charset="-122"/>
                <a:ea typeface="宋体" panose="02010600030101010101" pitchFamily="2" charset="-122"/>
                <a:cs typeface="宋体" panose="02010600030101010101" pitchFamily="2" charset="-122"/>
                <a:sym typeface="+mn-ea"/>
              </a:rPr>
              <a:t>智能制造的隐形杀手</a:t>
            </a:r>
            <a:endParaRPr lang="zh-CN" altLang="en-US" sz="2400" b="1" dirty="0">
              <a:effectLst>
                <a:outerShdw blurRad="38100" dist="38100" dir="2700000" algn="tl">
                  <a:srgbClr val="000000">
                    <a:alpha val="43137"/>
                  </a:srgbClr>
                </a:outerShdw>
              </a:effectLst>
              <a:latin typeface="宋体" panose="02010600030101010101" pitchFamily="2" charset="-122"/>
              <a:ea typeface="宋体" panose="02010600030101010101" pitchFamily="2" charset="-122"/>
              <a:cs typeface="宋体" panose="02010600030101010101" pitchFamily="2" charset="-122"/>
            </a:endParaRPr>
          </a:p>
        </p:txBody>
      </p:sp>
      <p:cxnSp>
        <p:nvCxnSpPr>
          <p:cNvPr id="4" name="直接连接符 3"/>
          <p:cNvCxnSpPr/>
          <p:nvPr/>
        </p:nvCxnSpPr>
        <p:spPr bwMode="auto">
          <a:xfrm>
            <a:off x="1524000" y="1076325"/>
            <a:ext cx="9158288" cy="0"/>
          </a:xfrm>
          <a:prstGeom prst="line">
            <a:avLst/>
          </a:prstGeom>
          <a:ln>
            <a:headEnd type="none" w="med" len="med"/>
            <a:tailEnd type="none" w="med" len="med"/>
          </a:ln>
        </p:spPr>
        <p:style>
          <a:lnRef idx="3">
            <a:schemeClr val="accent1"/>
          </a:lnRef>
          <a:fillRef idx="0">
            <a:schemeClr val="accent1"/>
          </a:fillRef>
          <a:effectRef idx="2">
            <a:schemeClr val="accent1"/>
          </a:effectRef>
          <a:fontRef idx="minor">
            <a:schemeClr val="tx1"/>
          </a:fontRef>
        </p:style>
      </p:cxnSp>
      <p:sp>
        <p:nvSpPr>
          <p:cNvPr id="6" name="TextBox 1"/>
          <p:cNvSpPr txBox="1">
            <a:spLocks noChangeArrowheads="1"/>
          </p:cNvSpPr>
          <p:nvPr/>
        </p:nvSpPr>
        <p:spPr bwMode="auto">
          <a:xfrm>
            <a:off x="1524000" y="1316355"/>
            <a:ext cx="517906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zh-CN" altLang="en-US" sz="2400" b="1" dirty="0" smtClean="0">
                <a:latin typeface="宋体" panose="02010600030101010101" pitchFamily="2" charset="-122"/>
                <a:ea typeface="宋体" panose="02010600030101010101" pitchFamily="2" charset="-122"/>
                <a:cs typeface="宋体" panose="02010600030101010101" pitchFamily="2" charset="-122"/>
              </a:rPr>
              <a:t>四、</a:t>
            </a:r>
            <a:r>
              <a:rPr sz="2400" b="1" spc="200" dirty="0" smtClean="0">
                <a:solidFill>
                  <a:srgbClr val="000000"/>
                </a:solidFill>
                <a:uFillTx/>
                <a:latin typeface="宋体" panose="02010600030101010101" pitchFamily="2" charset="-122"/>
                <a:ea typeface="宋体" panose="02010600030101010101" pitchFamily="2" charset="-122"/>
                <a:cs typeface="宋体" panose="02010600030101010101" pitchFamily="2" charset="-122"/>
                <a:sym typeface="+mn-ea"/>
              </a:rPr>
              <a:t>控制ESD的对策</a:t>
            </a:r>
            <a:r>
              <a:rPr lang="zh-CN" altLang="en-US" sz="2400" b="1" dirty="0" smtClean="0">
                <a:latin typeface="宋体" panose="02010600030101010101" pitchFamily="2" charset="-122"/>
                <a:ea typeface="宋体" panose="02010600030101010101" pitchFamily="2" charset="-122"/>
                <a:cs typeface="宋体" panose="02010600030101010101" pitchFamily="2" charset="-122"/>
              </a:rPr>
              <a:t>：</a:t>
            </a:r>
            <a:endParaRPr lang="zh-CN" altLang="en-US" sz="2400" b="1" dirty="0">
              <a:latin typeface="宋体" panose="02010600030101010101" pitchFamily="2" charset="-122"/>
              <a:ea typeface="宋体" panose="02010600030101010101" pitchFamily="2" charset="-122"/>
              <a:cs typeface="宋体" panose="02010600030101010101" pitchFamily="2" charset="-122"/>
            </a:endParaRPr>
          </a:p>
        </p:txBody>
      </p:sp>
      <p:grpSp>
        <p:nvGrpSpPr>
          <p:cNvPr id="2" name="组合 1"/>
          <p:cNvGrpSpPr/>
          <p:nvPr/>
        </p:nvGrpSpPr>
        <p:grpSpPr>
          <a:xfrm>
            <a:off x="2498725" y="2016760"/>
            <a:ext cx="7075170" cy="3971290"/>
            <a:chOff x="1623" y="2665"/>
            <a:chExt cx="11142" cy="6254"/>
          </a:xfrm>
        </p:grpSpPr>
        <p:pic>
          <p:nvPicPr>
            <p:cNvPr id="12291" name="图片 2"/>
            <p:cNvPicPr>
              <a:picLocks noChangeAspect="1"/>
            </p:cNvPicPr>
            <p:nvPr/>
          </p:nvPicPr>
          <p:blipFill>
            <a:blip r:embed="rId1"/>
            <a:stretch>
              <a:fillRect/>
            </a:stretch>
          </p:blipFill>
          <p:spPr>
            <a:xfrm>
              <a:off x="1623" y="2665"/>
              <a:ext cx="11142" cy="6255"/>
            </a:xfrm>
            <a:prstGeom prst="rect">
              <a:avLst/>
            </a:prstGeom>
            <a:noFill/>
            <a:ln w="9525">
              <a:noFill/>
            </a:ln>
          </p:spPr>
        </p:pic>
        <p:sp>
          <p:nvSpPr>
            <p:cNvPr id="7" name="左箭头 6"/>
            <p:cNvSpPr/>
            <p:nvPr/>
          </p:nvSpPr>
          <p:spPr bwMode="auto">
            <a:xfrm>
              <a:off x="8743" y="5793"/>
              <a:ext cx="3095" cy="1158"/>
            </a:xfrm>
            <a:prstGeom prst="leftArrow">
              <a:avLst/>
            </a:prstGeom>
          </p:spPr>
          <p:style>
            <a:lnRef idx="2">
              <a:schemeClr val="accent2"/>
            </a:lnRef>
            <a:fillRef idx="1">
              <a:schemeClr val="lt1"/>
            </a:fillRef>
            <a:effectRef idx="0">
              <a:schemeClr val="accent2"/>
            </a:effectRef>
            <a:fontRef idx="minor">
              <a:schemeClr val="dk1"/>
            </a:fontRef>
          </p:style>
          <p:txBody>
            <a:bodyPr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457200" rtl="0" eaLnBrk="1" fontAlgn="base" latinLnBrk="0" hangingPunct="1">
                <a:lnSpc>
                  <a:spcPct val="100000"/>
                </a:lnSpc>
                <a:spcBef>
                  <a:spcPct val="0"/>
                </a:spcBef>
                <a:spcAft>
                  <a:spcPct val="0"/>
                </a:spcAft>
                <a:buClrTx/>
                <a:buSzTx/>
                <a:buFontTx/>
                <a:buNone/>
                <a:defRPr/>
              </a:pPr>
              <a:r>
                <a:rPr kumimoji="0" lang="zh-CN" altLang="en-US" sz="1800" b="0" i="0" u="none" strike="noStrike" kern="1200" cap="none" spc="0" normalizeH="0" baseline="0" noProof="0" smtClean="0">
                  <a:ln>
                    <a:noFill/>
                  </a:ln>
                  <a:solidFill>
                    <a:srgbClr val="FF0000"/>
                  </a:solidFill>
                  <a:effectLst/>
                  <a:uLnTx/>
                  <a:uFillTx/>
                  <a:latin typeface="Arial" panose="020B0604020202020204" pitchFamily="34" charset="0"/>
                  <a:ea typeface="宋体" panose="02010600030101010101" pitchFamily="2" charset="-122"/>
                  <a:cs typeface="Arial" panose="020B0604020202020204" pitchFamily="34" charset="0"/>
                </a:rPr>
                <a:t>普通周转箱</a:t>
              </a:r>
              <a:endParaRPr kumimoji="0" lang="zh-CN" altLang="en-US" sz="1800" b="0" i="0" u="none" strike="noStrike" kern="1200" cap="none" spc="0" normalizeH="0" baseline="0" noProof="0" smtClean="0">
                <a:ln>
                  <a:noFill/>
                </a:ln>
                <a:solidFill>
                  <a:srgbClr val="FF0000"/>
                </a:solidFill>
                <a:effectLst/>
                <a:uLnTx/>
                <a:uFillTx/>
                <a:latin typeface="Arial" panose="020B0604020202020204" pitchFamily="34" charset="0"/>
                <a:ea typeface="宋体" panose="02010600030101010101" pitchFamily="2" charset="-122"/>
                <a:cs typeface="Arial" panose="020B0604020202020204" pitchFamily="34" charset="0"/>
              </a:endParaRPr>
            </a:p>
          </p:txBody>
        </p:sp>
      </p:grpSp>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9"/>
          <p:cNvSpPr txBox="1">
            <a:spLocks noChangeArrowheads="1"/>
          </p:cNvSpPr>
          <p:nvPr/>
        </p:nvSpPr>
        <p:spPr bwMode="auto">
          <a:xfrm>
            <a:off x="4622801" y="6391276"/>
            <a:ext cx="543242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20B6F0"/>
              </a:buClr>
              <a:buFont typeface="Arial" panose="020B0604020202020204" pitchFamily="34" charset="0"/>
              <a:buChar char="•"/>
              <a:defRPr sz="3200">
                <a:solidFill>
                  <a:srgbClr val="666666"/>
                </a:solidFill>
                <a:latin typeface="Arial" panose="020B0604020202020204" pitchFamily="34" charset="0"/>
                <a:cs typeface="Arial" panose="020B0604020202020204" pitchFamily="34" charset="0"/>
              </a:defRPr>
            </a:lvl1pPr>
            <a:lvl2pPr marL="742950" indent="-285750">
              <a:spcBef>
                <a:spcPct val="20000"/>
              </a:spcBef>
              <a:buClr>
                <a:srgbClr val="20B6F0"/>
              </a:buClr>
              <a:buFont typeface="Arial" panose="020B0604020202020204" pitchFamily="34" charset="0"/>
              <a:buChar char="-"/>
              <a:defRPr sz="3200">
                <a:solidFill>
                  <a:srgbClr val="666666"/>
                </a:solidFill>
                <a:latin typeface="Arial" panose="020B0604020202020204" pitchFamily="34" charset="0"/>
                <a:cs typeface="Arial" panose="020B0604020202020204" pitchFamily="34" charset="0"/>
              </a:defRPr>
            </a:lvl2pPr>
            <a:lvl3pPr marL="1143000" indent="-228600">
              <a:spcBef>
                <a:spcPct val="20000"/>
              </a:spcBef>
              <a:buClr>
                <a:srgbClr val="20B6F0"/>
              </a:buClr>
              <a:buSzPct val="80000"/>
              <a:buFont typeface="Arial" panose="020B0604020202020204" pitchFamily="34" charset="0"/>
              <a:buChar char="§"/>
              <a:defRPr sz="3200">
                <a:solidFill>
                  <a:srgbClr val="666666"/>
                </a:solidFill>
                <a:latin typeface="Arial" panose="020B0604020202020204" pitchFamily="34" charset="0"/>
                <a:cs typeface="Arial" panose="020B0604020202020204" pitchFamily="34" charset="0"/>
              </a:defRPr>
            </a:lvl3pPr>
            <a:lvl4pPr marL="1600200" indent="-228600">
              <a:spcBef>
                <a:spcPct val="20000"/>
              </a:spcBef>
              <a:buClr>
                <a:srgbClr val="20B6F0"/>
              </a:buClr>
              <a:buSzPct val="80000"/>
              <a:buFont typeface="Arial" panose="020B0604020202020204" pitchFamily="34" charset="0"/>
              <a:buChar char="Ø"/>
              <a:defRPr sz="3200">
                <a:solidFill>
                  <a:srgbClr val="666666"/>
                </a:solidFill>
                <a:latin typeface="Arial" panose="020B0604020202020204" pitchFamily="34" charset="0"/>
                <a:cs typeface="Arial" panose="020B0604020202020204" pitchFamily="34" charset="0"/>
              </a:defRPr>
            </a:lvl4pPr>
            <a:lvl5pPr marL="2057400" indent="-228600">
              <a:spcBef>
                <a:spcPct val="20000"/>
              </a:spcBef>
              <a:buClr>
                <a:srgbClr val="20B6F0"/>
              </a:buClr>
              <a:buSzPct val="80000"/>
              <a:buFont typeface="Arial" panose="020B0604020202020204" pitchFamily="34" charset="0"/>
              <a:buChar char="²"/>
              <a:defRPr sz="3200">
                <a:solidFill>
                  <a:srgbClr val="666666"/>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Clr>
                <a:srgbClr val="20B6F0"/>
              </a:buClr>
              <a:buSzPct val="80000"/>
              <a:buFont typeface="Arial" panose="020B0604020202020204" pitchFamily="34" charset="0"/>
              <a:buChar char="²"/>
              <a:defRPr sz="3200">
                <a:solidFill>
                  <a:srgbClr val="666666"/>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Clr>
                <a:srgbClr val="20B6F0"/>
              </a:buClr>
              <a:buSzPct val="80000"/>
              <a:buFont typeface="Arial" panose="020B0604020202020204" pitchFamily="34" charset="0"/>
              <a:buChar char="²"/>
              <a:defRPr sz="3200">
                <a:solidFill>
                  <a:srgbClr val="666666"/>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Clr>
                <a:srgbClr val="20B6F0"/>
              </a:buClr>
              <a:buSzPct val="80000"/>
              <a:buFont typeface="Arial" panose="020B0604020202020204" pitchFamily="34" charset="0"/>
              <a:buChar char="²"/>
              <a:defRPr sz="3200">
                <a:solidFill>
                  <a:srgbClr val="666666"/>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Clr>
                <a:srgbClr val="20B6F0"/>
              </a:buClr>
              <a:buSzPct val="80000"/>
              <a:buFont typeface="Arial" panose="020B0604020202020204" pitchFamily="34" charset="0"/>
              <a:buChar char="²"/>
              <a:defRPr sz="3200">
                <a:solidFill>
                  <a:srgbClr val="666666"/>
                </a:solidFill>
                <a:latin typeface="Arial" panose="020B0604020202020204" pitchFamily="34" charset="0"/>
                <a:cs typeface="Arial" panose="020B0604020202020204" pitchFamily="34" charset="0"/>
              </a:defRPr>
            </a:lvl9pPr>
          </a:lstStyle>
          <a:p>
            <a:pPr defTabSz="457200" fontAlgn="base">
              <a:spcBef>
                <a:spcPct val="50000"/>
              </a:spcBef>
              <a:spcAft>
                <a:spcPct val="0"/>
              </a:spcAft>
              <a:buClrTx/>
              <a:buNone/>
            </a:pPr>
            <a:br>
              <a:rPr lang="en-US" altLang="zh-CN" sz="2000" b="1">
                <a:solidFill>
                  <a:srgbClr val="FFFFFF"/>
                </a:solidFill>
                <a:ea typeface="宋体" panose="02010600030101010101" pitchFamily="2" charset="-122"/>
              </a:rPr>
            </a:br>
            <a:endParaRPr lang="es-ES" altLang="en-US" sz="2000" b="1">
              <a:solidFill>
                <a:srgbClr val="FFFFFF"/>
              </a:solidFill>
            </a:endParaRPr>
          </a:p>
        </p:txBody>
      </p:sp>
      <p:sp>
        <p:nvSpPr>
          <p:cNvPr id="6148" name="Title 3"/>
          <p:cNvSpPr>
            <a:spLocks noChangeArrowheads="1"/>
          </p:cNvSpPr>
          <p:nvPr/>
        </p:nvSpPr>
        <p:spPr bwMode="auto">
          <a:xfrm>
            <a:off x="1661193" y="556725"/>
            <a:ext cx="8153400" cy="833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lr>
                <a:srgbClr val="20B6F0"/>
              </a:buClr>
              <a:buFont typeface="Arial" panose="020B0604020202020204" pitchFamily="34" charset="0"/>
              <a:buChar char="•"/>
              <a:defRPr sz="3200">
                <a:solidFill>
                  <a:srgbClr val="666666"/>
                </a:solidFill>
                <a:latin typeface="Arial" panose="020B0604020202020204" pitchFamily="34" charset="0"/>
                <a:cs typeface="Arial" panose="020B0604020202020204" pitchFamily="34" charset="0"/>
              </a:defRPr>
            </a:lvl1pPr>
            <a:lvl2pPr marL="742950" indent="-285750">
              <a:spcBef>
                <a:spcPct val="20000"/>
              </a:spcBef>
              <a:buClr>
                <a:srgbClr val="20B6F0"/>
              </a:buClr>
              <a:buFont typeface="Arial" panose="020B0604020202020204" pitchFamily="34" charset="0"/>
              <a:buChar char="-"/>
              <a:defRPr sz="3200">
                <a:solidFill>
                  <a:srgbClr val="666666"/>
                </a:solidFill>
                <a:latin typeface="Arial" panose="020B0604020202020204" pitchFamily="34" charset="0"/>
                <a:cs typeface="Arial" panose="020B0604020202020204" pitchFamily="34" charset="0"/>
              </a:defRPr>
            </a:lvl2pPr>
            <a:lvl3pPr marL="1143000" indent="-228600">
              <a:spcBef>
                <a:spcPct val="20000"/>
              </a:spcBef>
              <a:buClr>
                <a:srgbClr val="20B6F0"/>
              </a:buClr>
              <a:buSzPct val="80000"/>
              <a:buFont typeface="Arial" panose="020B0604020202020204" pitchFamily="34" charset="0"/>
              <a:buChar char="§"/>
              <a:defRPr sz="3200">
                <a:solidFill>
                  <a:srgbClr val="666666"/>
                </a:solidFill>
                <a:latin typeface="Arial" panose="020B0604020202020204" pitchFamily="34" charset="0"/>
                <a:cs typeface="Arial" panose="020B0604020202020204" pitchFamily="34" charset="0"/>
              </a:defRPr>
            </a:lvl3pPr>
            <a:lvl4pPr marL="1600200" indent="-228600">
              <a:spcBef>
                <a:spcPct val="20000"/>
              </a:spcBef>
              <a:buClr>
                <a:srgbClr val="20B6F0"/>
              </a:buClr>
              <a:buSzPct val="80000"/>
              <a:buFont typeface="Arial" panose="020B0604020202020204" pitchFamily="34" charset="0"/>
              <a:buChar char="Ø"/>
              <a:defRPr sz="3200">
                <a:solidFill>
                  <a:srgbClr val="666666"/>
                </a:solidFill>
                <a:latin typeface="Arial" panose="020B0604020202020204" pitchFamily="34" charset="0"/>
                <a:cs typeface="Arial" panose="020B0604020202020204" pitchFamily="34" charset="0"/>
              </a:defRPr>
            </a:lvl4pPr>
            <a:lvl5pPr marL="2057400" indent="-228600">
              <a:spcBef>
                <a:spcPct val="20000"/>
              </a:spcBef>
              <a:buClr>
                <a:srgbClr val="20B6F0"/>
              </a:buClr>
              <a:buSzPct val="80000"/>
              <a:buFont typeface="Arial" panose="020B0604020202020204" pitchFamily="34" charset="0"/>
              <a:buChar char="²"/>
              <a:defRPr sz="3200">
                <a:solidFill>
                  <a:srgbClr val="666666"/>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Clr>
                <a:srgbClr val="20B6F0"/>
              </a:buClr>
              <a:buSzPct val="80000"/>
              <a:buFont typeface="Arial" panose="020B0604020202020204" pitchFamily="34" charset="0"/>
              <a:buChar char="²"/>
              <a:defRPr sz="3200">
                <a:solidFill>
                  <a:srgbClr val="666666"/>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Clr>
                <a:srgbClr val="20B6F0"/>
              </a:buClr>
              <a:buSzPct val="80000"/>
              <a:buFont typeface="Arial" panose="020B0604020202020204" pitchFamily="34" charset="0"/>
              <a:buChar char="²"/>
              <a:defRPr sz="3200">
                <a:solidFill>
                  <a:srgbClr val="666666"/>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Clr>
                <a:srgbClr val="20B6F0"/>
              </a:buClr>
              <a:buSzPct val="80000"/>
              <a:buFont typeface="Arial" panose="020B0604020202020204" pitchFamily="34" charset="0"/>
              <a:buChar char="²"/>
              <a:defRPr sz="3200">
                <a:solidFill>
                  <a:srgbClr val="666666"/>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Clr>
                <a:srgbClr val="20B6F0"/>
              </a:buClr>
              <a:buSzPct val="80000"/>
              <a:buFont typeface="Arial" panose="020B0604020202020204" pitchFamily="34" charset="0"/>
              <a:buChar char="²"/>
              <a:defRPr sz="3200">
                <a:solidFill>
                  <a:srgbClr val="666666"/>
                </a:solidFill>
                <a:latin typeface="Arial" panose="020B0604020202020204" pitchFamily="34" charset="0"/>
                <a:cs typeface="Arial" panose="020B0604020202020204" pitchFamily="34" charset="0"/>
              </a:defRPr>
            </a:lvl9pPr>
          </a:lstStyle>
          <a:p>
            <a:pPr defTabSz="457200" eaLnBrk="0" fontAlgn="base" hangingPunct="0">
              <a:spcBef>
                <a:spcPct val="0"/>
              </a:spcBef>
              <a:spcAft>
                <a:spcPct val="0"/>
              </a:spcAft>
              <a:buClrTx/>
              <a:buNone/>
              <a:defRPr/>
            </a:pPr>
            <a:r>
              <a:rPr lang="en-US" altLang="zh-CN" sz="2400" b="1" spc="300" dirty="0">
                <a:effectLst>
                  <a:outerShdw blurRad="38100" dist="38100" dir="2700000" algn="tl">
                    <a:srgbClr val="000000">
                      <a:alpha val="43137"/>
                    </a:srgbClr>
                  </a:outerShdw>
                </a:effectLst>
                <a:uFillTx/>
                <a:latin typeface="宋体" panose="02010600030101010101" pitchFamily="2" charset="-122"/>
                <a:ea typeface="宋体" panose="02010600030101010101" pitchFamily="2" charset="-122"/>
                <a:cs typeface="宋体" panose="02010600030101010101" pitchFamily="2" charset="-122"/>
                <a:sym typeface="+mn-ea"/>
              </a:rPr>
              <a:t>ESD  </a:t>
            </a:r>
            <a:r>
              <a:rPr lang="zh-CN" altLang="en-US" sz="2400" b="1" spc="300" dirty="0">
                <a:effectLst>
                  <a:outerShdw blurRad="38100" dist="38100" dir="2700000" algn="tl">
                    <a:srgbClr val="000000">
                      <a:alpha val="43137"/>
                    </a:srgbClr>
                  </a:outerShdw>
                </a:effectLst>
                <a:uFillTx/>
                <a:latin typeface="宋体" panose="02010600030101010101" pitchFamily="2" charset="-122"/>
                <a:ea typeface="宋体" panose="02010600030101010101" pitchFamily="2" charset="-122"/>
                <a:cs typeface="宋体" panose="02010600030101010101" pitchFamily="2" charset="-122"/>
                <a:sym typeface="+mn-ea"/>
              </a:rPr>
              <a:t>智能制造的隐形杀手</a:t>
            </a:r>
            <a:endParaRPr lang="zh-CN" altLang="en-US" sz="2400" b="1" dirty="0">
              <a:effectLst>
                <a:outerShdw blurRad="38100" dist="38100" dir="2700000" algn="tl">
                  <a:srgbClr val="000000">
                    <a:alpha val="43137"/>
                  </a:srgbClr>
                </a:outerShdw>
              </a:effectLst>
              <a:latin typeface="宋体" panose="02010600030101010101" pitchFamily="2" charset="-122"/>
              <a:ea typeface="宋体" panose="02010600030101010101" pitchFamily="2" charset="-122"/>
              <a:cs typeface="宋体" panose="02010600030101010101" pitchFamily="2" charset="-122"/>
            </a:endParaRPr>
          </a:p>
        </p:txBody>
      </p:sp>
      <p:cxnSp>
        <p:nvCxnSpPr>
          <p:cNvPr id="4" name="直接连接符 3"/>
          <p:cNvCxnSpPr/>
          <p:nvPr/>
        </p:nvCxnSpPr>
        <p:spPr bwMode="auto">
          <a:xfrm>
            <a:off x="1524000" y="1076325"/>
            <a:ext cx="9158288" cy="0"/>
          </a:xfrm>
          <a:prstGeom prst="line">
            <a:avLst/>
          </a:prstGeom>
          <a:ln>
            <a:headEnd type="none" w="med" len="med"/>
            <a:tailEnd type="none" w="med" len="med"/>
          </a:ln>
        </p:spPr>
        <p:style>
          <a:lnRef idx="3">
            <a:schemeClr val="accent1"/>
          </a:lnRef>
          <a:fillRef idx="0">
            <a:schemeClr val="accent1"/>
          </a:fillRef>
          <a:effectRef idx="2">
            <a:schemeClr val="accent1"/>
          </a:effectRef>
          <a:fontRef idx="minor">
            <a:schemeClr val="tx1"/>
          </a:fontRef>
        </p:style>
      </p:cxnSp>
      <p:sp>
        <p:nvSpPr>
          <p:cNvPr id="6" name="TextBox 1"/>
          <p:cNvSpPr txBox="1">
            <a:spLocks noChangeArrowheads="1"/>
          </p:cNvSpPr>
          <p:nvPr/>
        </p:nvSpPr>
        <p:spPr bwMode="auto">
          <a:xfrm>
            <a:off x="1524000" y="1316355"/>
            <a:ext cx="517906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zh-CN" altLang="en-US" sz="2400" b="1" dirty="0" smtClean="0">
                <a:latin typeface="宋体" panose="02010600030101010101" pitchFamily="2" charset="-122"/>
                <a:ea typeface="宋体" panose="02010600030101010101" pitchFamily="2" charset="-122"/>
                <a:cs typeface="宋体" panose="02010600030101010101" pitchFamily="2" charset="-122"/>
              </a:rPr>
              <a:t>四、</a:t>
            </a:r>
            <a:r>
              <a:rPr sz="2400" b="1" spc="200" dirty="0" smtClean="0">
                <a:solidFill>
                  <a:srgbClr val="000000"/>
                </a:solidFill>
                <a:uFillTx/>
                <a:latin typeface="宋体" panose="02010600030101010101" pitchFamily="2" charset="-122"/>
                <a:ea typeface="宋体" panose="02010600030101010101" pitchFamily="2" charset="-122"/>
                <a:cs typeface="宋体" panose="02010600030101010101" pitchFamily="2" charset="-122"/>
                <a:sym typeface="+mn-ea"/>
              </a:rPr>
              <a:t>控制ESD的对策</a:t>
            </a:r>
            <a:r>
              <a:rPr lang="zh-CN" altLang="en-US" sz="2400" b="1" dirty="0" smtClean="0">
                <a:latin typeface="宋体" panose="02010600030101010101" pitchFamily="2" charset="-122"/>
                <a:ea typeface="宋体" panose="02010600030101010101" pitchFamily="2" charset="-122"/>
                <a:cs typeface="宋体" panose="02010600030101010101" pitchFamily="2" charset="-122"/>
              </a:rPr>
              <a:t>：</a:t>
            </a:r>
            <a:endParaRPr lang="zh-CN" altLang="en-US" sz="2400" b="1" dirty="0">
              <a:latin typeface="宋体" panose="02010600030101010101" pitchFamily="2" charset="-122"/>
              <a:ea typeface="宋体" panose="02010600030101010101" pitchFamily="2" charset="-122"/>
              <a:cs typeface="宋体" panose="02010600030101010101" pitchFamily="2" charset="-122"/>
            </a:endParaRPr>
          </a:p>
        </p:txBody>
      </p:sp>
      <p:pic>
        <p:nvPicPr>
          <p:cNvPr id="340998" name="图片 340997" descr="20-1"/>
          <p:cNvPicPr>
            <a:picLocks noChangeAspect="1"/>
          </p:cNvPicPr>
          <p:nvPr>
            <p:custDataLst>
              <p:tags r:id="rId1"/>
            </p:custDataLst>
          </p:nvPr>
        </p:nvPicPr>
        <p:blipFill>
          <a:blip r:embed="rId2"/>
          <a:stretch>
            <a:fillRect/>
          </a:stretch>
        </p:blipFill>
        <p:spPr>
          <a:xfrm>
            <a:off x="2453640" y="2018030"/>
            <a:ext cx="6354445" cy="3996690"/>
          </a:xfrm>
          <a:prstGeom prst="rect">
            <a:avLst/>
          </a:prstGeom>
          <a:noFill/>
          <a:ln w="9525">
            <a:noFill/>
          </a:ln>
        </p:spPr>
      </p:pic>
      <p:sp>
        <p:nvSpPr>
          <p:cNvPr id="2" name="左箭头 1"/>
          <p:cNvSpPr/>
          <p:nvPr/>
        </p:nvSpPr>
        <p:spPr bwMode="auto">
          <a:xfrm>
            <a:off x="7993063" y="2613821"/>
            <a:ext cx="1965325" cy="736598"/>
          </a:xfrm>
          <a:prstGeom prst="leftArrow">
            <a:avLst/>
          </a:prstGeom>
        </p:spPr>
        <p:style>
          <a:lnRef idx="2">
            <a:schemeClr val="accent2"/>
          </a:lnRef>
          <a:fillRef idx="1">
            <a:schemeClr val="lt1"/>
          </a:fillRef>
          <a:effectRef idx="0">
            <a:schemeClr val="accent2"/>
          </a:effectRef>
          <a:fontRef idx="minor">
            <a:schemeClr val="dk1"/>
          </a:fontRef>
        </p:style>
        <p:txBody>
          <a:bodyPr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457200" rtl="0" eaLnBrk="1" fontAlgn="base" latinLnBrk="0" hangingPunct="1">
              <a:lnSpc>
                <a:spcPct val="100000"/>
              </a:lnSpc>
              <a:spcBef>
                <a:spcPct val="0"/>
              </a:spcBef>
              <a:spcAft>
                <a:spcPct val="0"/>
              </a:spcAft>
              <a:buClrTx/>
              <a:buSzTx/>
              <a:buFontTx/>
              <a:buNone/>
              <a:defRPr/>
            </a:pPr>
            <a:r>
              <a:rPr kumimoji="0" lang="zh-CN" altLang="en-US" sz="1800" b="0" i="0" u="none" strike="noStrike" kern="1200" cap="none" spc="0" normalizeH="0" baseline="0" noProof="0" smtClean="0">
                <a:ln>
                  <a:noFill/>
                </a:ln>
                <a:solidFill>
                  <a:srgbClr val="FF0000"/>
                </a:solidFill>
                <a:effectLst/>
                <a:uLnTx/>
                <a:uFillTx/>
                <a:latin typeface="Arial" panose="020B0604020202020204" pitchFamily="34" charset="0"/>
                <a:ea typeface="宋体" panose="02010600030101010101" pitchFamily="2" charset="-122"/>
                <a:cs typeface="Arial" panose="020B0604020202020204" pitchFamily="34" charset="0"/>
              </a:rPr>
              <a:t>拿取方式错误</a:t>
            </a:r>
            <a:endParaRPr kumimoji="0" lang="zh-CN" altLang="en-US" sz="1800" b="0" i="0" u="none" strike="noStrike" kern="1200" cap="none" spc="0" normalizeH="0" baseline="0" noProof="0" smtClean="0">
              <a:ln>
                <a:noFill/>
              </a:ln>
              <a:solidFill>
                <a:srgbClr val="FF0000"/>
              </a:solidFill>
              <a:effectLst/>
              <a:uLnTx/>
              <a:uFillTx/>
              <a:latin typeface="Arial" panose="020B0604020202020204" pitchFamily="34" charset="0"/>
              <a:ea typeface="宋体" panose="02010600030101010101" pitchFamily="2" charset="-122"/>
              <a:cs typeface="Arial" panose="020B0604020202020204" pitchFamily="34" charset="0"/>
            </a:endParaRPr>
          </a:p>
        </p:txBody>
      </p:sp>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9"/>
          <p:cNvSpPr txBox="1">
            <a:spLocks noChangeArrowheads="1"/>
          </p:cNvSpPr>
          <p:nvPr/>
        </p:nvSpPr>
        <p:spPr bwMode="auto">
          <a:xfrm>
            <a:off x="4622801" y="6391276"/>
            <a:ext cx="543242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20B6F0"/>
              </a:buClr>
              <a:buFont typeface="Arial" panose="020B0604020202020204" pitchFamily="34" charset="0"/>
              <a:buChar char="•"/>
              <a:defRPr sz="3200">
                <a:solidFill>
                  <a:srgbClr val="666666"/>
                </a:solidFill>
                <a:latin typeface="Arial" panose="020B0604020202020204" pitchFamily="34" charset="0"/>
                <a:cs typeface="Arial" panose="020B0604020202020204" pitchFamily="34" charset="0"/>
              </a:defRPr>
            </a:lvl1pPr>
            <a:lvl2pPr marL="742950" indent="-285750">
              <a:spcBef>
                <a:spcPct val="20000"/>
              </a:spcBef>
              <a:buClr>
                <a:srgbClr val="20B6F0"/>
              </a:buClr>
              <a:buFont typeface="Arial" panose="020B0604020202020204" pitchFamily="34" charset="0"/>
              <a:buChar char="-"/>
              <a:defRPr sz="3200">
                <a:solidFill>
                  <a:srgbClr val="666666"/>
                </a:solidFill>
                <a:latin typeface="Arial" panose="020B0604020202020204" pitchFamily="34" charset="0"/>
                <a:cs typeface="Arial" panose="020B0604020202020204" pitchFamily="34" charset="0"/>
              </a:defRPr>
            </a:lvl2pPr>
            <a:lvl3pPr marL="1143000" indent="-228600">
              <a:spcBef>
                <a:spcPct val="20000"/>
              </a:spcBef>
              <a:buClr>
                <a:srgbClr val="20B6F0"/>
              </a:buClr>
              <a:buSzPct val="80000"/>
              <a:buFont typeface="Arial" panose="020B0604020202020204" pitchFamily="34" charset="0"/>
              <a:buChar char="§"/>
              <a:defRPr sz="3200">
                <a:solidFill>
                  <a:srgbClr val="666666"/>
                </a:solidFill>
                <a:latin typeface="Arial" panose="020B0604020202020204" pitchFamily="34" charset="0"/>
                <a:cs typeface="Arial" panose="020B0604020202020204" pitchFamily="34" charset="0"/>
              </a:defRPr>
            </a:lvl3pPr>
            <a:lvl4pPr marL="1600200" indent="-228600">
              <a:spcBef>
                <a:spcPct val="20000"/>
              </a:spcBef>
              <a:buClr>
                <a:srgbClr val="20B6F0"/>
              </a:buClr>
              <a:buSzPct val="80000"/>
              <a:buFont typeface="Arial" panose="020B0604020202020204" pitchFamily="34" charset="0"/>
              <a:buChar char="Ø"/>
              <a:defRPr sz="3200">
                <a:solidFill>
                  <a:srgbClr val="666666"/>
                </a:solidFill>
                <a:latin typeface="Arial" panose="020B0604020202020204" pitchFamily="34" charset="0"/>
                <a:cs typeface="Arial" panose="020B0604020202020204" pitchFamily="34" charset="0"/>
              </a:defRPr>
            </a:lvl4pPr>
            <a:lvl5pPr marL="2057400" indent="-228600">
              <a:spcBef>
                <a:spcPct val="20000"/>
              </a:spcBef>
              <a:buClr>
                <a:srgbClr val="20B6F0"/>
              </a:buClr>
              <a:buSzPct val="80000"/>
              <a:buFont typeface="Arial" panose="020B0604020202020204" pitchFamily="34" charset="0"/>
              <a:buChar char="²"/>
              <a:defRPr sz="3200">
                <a:solidFill>
                  <a:srgbClr val="666666"/>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Clr>
                <a:srgbClr val="20B6F0"/>
              </a:buClr>
              <a:buSzPct val="80000"/>
              <a:buFont typeface="Arial" panose="020B0604020202020204" pitchFamily="34" charset="0"/>
              <a:buChar char="²"/>
              <a:defRPr sz="3200">
                <a:solidFill>
                  <a:srgbClr val="666666"/>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Clr>
                <a:srgbClr val="20B6F0"/>
              </a:buClr>
              <a:buSzPct val="80000"/>
              <a:buFont typeface="Arial" panose="020B0604020202020204" pitchFamily="34" charset="0"/>
              <a:buChar char="²"/>
              <a:defRPr sz="3200">
                <a:solidFill>
                  <a:srgbClr val="666666"/>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Clr>
                <a:srgbClr val="20B6F0"/>
              </a:buClr>
              <a:buSzPct val="80000"/>
              <a:buFont typeface="Arial" panose="020B0604020202020204" pitchFamily="34" charset="0"/>
              <a:buChar char="²"/>
              <a:defRPr sz="3200">
                <a:solidFill>
                  <a:srgbClr val="666666"/>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Clr>
                <a:srgbClr val="20B6F0"/>
              </a:buClr>
              <a:buSzPct val="80000"/>
              <a:buFont typeface="Arial" panose="020B0604020202020204" pitchFamily="34" charset="0"/>
              <a:buChar char="²"/>
              <a:defRPr sz="3200">
                <a:solidFill>
                  <a:srgbClr val="666666"/>
                </a:solidFill>
                <a:latin typeface="Arial" panose="020B0604020202020204" pitchFamily="34" charset="0"/>
                <a:cs typeface="Arial" panose="020B0604020202020204" pitchFamily="34" charset="0"/>
              </a:defRPr>
            </a:lvl9pPr>
          </a:lstStyle>
          <a:p>
            <a:pPr defTabSz="457200" fontAlgn="base">
              <a:spcBef>
                <a:spcPct val="50000"/>
              </a:spcBef>
              <a:spcAft>
                <a:spcPct val="0"/>
              </a:spcAft>
              <a:buClrTx/>
              <a:buNone/>
            </a:pPr>
            <a:br>
              <a:rPr lang="en-US" altLang="zh-CN" sz="2000" b="1">
                <a:solidFill>
                  <a:srgbClr val="FFFFFF"/>
                </a:solidFill>
                <a:ea typeface="宋体" panose="02010600030101010101" pitchFamily="2" charset="-122"/>
              </a:rPr>
            </a:br>
            <a:endParaRPr lang="es-ES" altLang="en-US" sz="2000" b="1">
              <a:solidFill>
                <a:srgbClr val="FFFFFF"/>
              </a:solidFill>
            </a:endParaRPr>
          </a:p>
        </p:txBody>
      </p:sp>
      <p:sp>
        <p:nvSpPr>
          <p:cNvPr id="6148" name="Title 3"/>
          <p:cNvSpPr>
            <a:spLocks noChangeArrowheads="1"/>
          </p:cNvSpPr>
          <p:nvPr/>
        </p:nvSpPr>
        <p:spPr bwMode="auto">
          <a:xfrm>
            <a:off x="1661193" y="556725"/>
            <a:ext cx="8153400" cy="833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lr>
                <a:srgbClr val="20B6F0"/>
              </a:buClr>
              <a:buFont typeface="Arial" panose="020B0604020202020204" pitchFamily="34" charset="0"/>
              <a:buChar char="•"/>
              <a:defRPr sz="3200">
                <a:solidFill>
                  <a:srgbClr val="666666"/>
                </a:solidFill>
                <a:latin typeface="Arial" panose="020B0604020202020204" pitchFamily="34" charset="0"/>
                <a:cs typeface="Arial" panose="020B0604020202020204" pitchFamily="34" charset="0"/>
              </a:defRPr>
            </a:lvl1pPr>
            <a:lvl2pPr marL="742950" indent="-285750">
              <a:spcBef>
                <a:spcPct val="20000"/>
              </a:spcBef>
              <a:buClr>
                <a:srgbClr val="20B6F0"/>
              </a:buClr>
              <a:buFont typeface="Arial" panose="020B0604020202020204" pitchFamily="34" charset="0"/>
              <a:buChar char="-"/>
              <a:defRPr sz="3200">
                <a:solidFill>
                  <a:srgbClr val="666666"/>
                </a:solidFill>
                <a:latin typeface="Arial" panose="020B0604020202020204" pitchFamily="34" charset="0"/>
                <a:cs typeface="Arial" panose="020B0604020202020204" pitchFamily="34" charset="0"/>
              </a:defRPr>
            </a:lvl2pPr>
            <a:lvl3pPr marL="1143000" indent="-228600">
              <a:spcBef>
                <a:spcPct val="20000"/>
              </a:spcBef>
              <a:buClr>
                <a:srgbClr val="20B6F0"/>
              </a:buClr>
              <a:buSzPct val="80000"/>
              <a:buFont typeface="Arial" panose="020B0604020202020204" pitchFamily="34" charset="0"/>
              <a:buChar char="§"/>
              <a:defRPr sz="3200">
                <a:solidFill>
                  <a:srgbClr val="666666"/>
                </a:solidFill>
                <a:latin typeface="Arial" panose="020B0604020202020204" pitchFamily="34" charset="0"/>
                <a:cs typeface="Arial" panose="020B0604020202020204" pitchFamily="34" charset="0"/>
              </a:defRPr>
            </a:lvl3pPr>
            <a:lvl4pPr marL="1600200" indent="-228600">
              <a:spcBef>
                <a:spcPct val="20000"/>
              </a:spcBef>
              <a:buClr>
                <a:srgbClr val="20B6F0"/>
              </a:buClr>
              <a:buSzPct val="80000"/>
              <a:buFont typeface="Arial" panose="020B0604020202020204" pitchFamily="34" charset="0"/>
              <a:buChar char="Ø"/>
              <a:defRPr sz="3200">
                <a:solidFill>
                  <a:srgbClr val="666666"/>
                </a:solidFill>
                <a:latin typeface="Arial" panose="020B0604020202020204" pitchFamily="34" charset="0"/>
                <a:cs typeface="Arial" panose="020B0604020202020204" pitchFamily="34" charset="0"/>
              </a:defRPr>
            </a:lvl4pPr>
            <a:lvl5pPr marL="2057400" indent="-228600">
              <a:spcBef>
                <a:spcPct val="20000"/>
              </a:spcBef>
              <a:buClr>
                <a:srgbClr val="20B6F0"/>
              </a:buClr>
              <a:buSzPct val="80000"/>
              <a:buFont typeface="Arial" panose="020B0604020202020204" pitchFamily="34" charset="0"/>
              <a:buChar char="²"/>
              <a:defRPr sz="3200">
                <a:solidFill>
                  <a:srgbClr val="666666"/>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Clr>
                <a:srgbClr val="20B6F0"/>
              </a:buClr>
              <a:buSzPct val="80000"/>
              <a:buFont typeface="Arial" panose="020B0604020202020204" pitchFamily="34" charset="0"/>
              <a:buChar char="²"/>
              <a:defRPr sz="3200">
                <a:solidFill>
                  <a:srgbClr val="666666"/>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Clr>
                <a:srgbClr val="20B6F0"/>
              </a:buClr>
              <a:buSzPct val="80000"/>
              <a:buFont typeface="Arial" panose="020B0604020202020204" pitchFamily="34" charset="0"/>
              <a:buChar char="²"/>
              <a:defRPr sz="3200">
                <a:solidFill>
                  <a:srgbClr val="666666"/>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Clr>
                <a:srgbClr val="20B6F0"/>
              </a:buClr>
              <a:buSzPct val="80000"/>
              <a:buFont typeface="Arial" panose="020B0604020202020204" pitchFamily="34" charset="0"/>
              <a:buChar char="²"/>
              <a:defRPr sz="3200">
                <a:solidFill>
                  <a:srgbClr val="666666"/>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Clr>
                <a:srgbClr val="20B6F0"/>
              </a:buClr>
              <a:buSzPct val="80000"/>
              <a:buFont typeface="Arial" panose="020B0604020202020204" pitchFamily="34" charset="0"/>
              <a:buChar char="²"/>
              <a:defRPr sz="3200">
                <a:solidFill>
                  <a:srgbClr val="666666"/>
                </a:solidFill>
                <a:latin typeface="Arial" panose="020B0604020202020204" pitchFamily="34" charset="0"/>
                <a:cs typeface="Arial" panose="020B0604020202020204" pitchFamily="34" charset="0"/>
              </a:defRPr>
            </a:lvl9pPr>
          </a:lstStyle>
          <a:p>
            <a:pPr defTabSz="457200" eaLnBrk="0" fontAlgn="base" hangingPunct="0">
              <a:spcBef>
                <a:spcPct val="0"/>
              </a:spcBef>
              <a:spcAft>
                <a:spcPct val="0"/>
              </a:spcAft>
              <a:buClrTx/>
              <a:buNone/>
              <a:defRPr/>
            </a:pPr>
            <a:r>
              <a:rPr lang="en-US" altLang="zh-CN" sz="2400" b="1" spc="300" dirty="0">
                <a:effectLst>
                  <a:outerShdw blurRad="38100" dist="38100" dir="2700000" algn="tl">
                    <a:srgbClr val="000000">
                      <a:alpha val="43137"/>
                    </a:srgbClr>
                  </a:outerShdw>
                </a:effectLst>
                <a:uFillTx/>
                <a:latin typeface="宋体" panose="02010600030101010101" pitchFamily="2" charset="-122"/>
                <a:ea typeface="宋体" panose="02010600030101010101" pitchFamily="2" charset="-122"/>
                <a:cs typeface="宋体" panose="02010600030101010101" pitchFamily="2" charset="-122"/>
                <a:sym typeface="+mn-ea"/>
              </a:rPr>
              <a:t>ESD  </a:t>
            </a:r>
            <a:r>
              <a:rPr lang="zh-CN" altLang="en-US" sz="2400" b="1" spc="300" dirty="0">
                <a:effectLst>
                  <a:outerShdw blurRad="38100" dist="38100" dir="2700000" algn="tl">
                    <a:srgbClr val="000000">
                      <a:alpha val="43137"/>
                    </a:srgbClr>
                  </a:outerShdw>
                </a:effectLst>
                <a:uFillTx/>
                <a:latin typeface="宋体" panose="02010600030101010101" pitchFamily="2" charset="-122"/>
                <a:ea typeface="宋体" panose="02010600030101010101" pitchFamily="2" charset="-122"/>
                <a:cs typeface="宋体" panose="02010600030101010101" pitchFamily="2" charset="-122"/>
                <a:sym typeface="+mn-ea"/>
              </a:rPr>
              <a:t>智能制造的隐形杀手</a:t>
            </a:r>
            <a:endParaRPr lang="zh-CN" altLang="en-US" sz="2400" b="1" dirty="0">
              <a:effectLst>
                <a:outerShdw blurRad="38100" dist="38100" dir="2700000" algn="tl">
                  <a:srgbClr val="000000">
                    <a:alpha val="43137"/>
                  </a:srgbClr>
                </a:outerShdw>
              </a:effectLst>
              <a:latin typeface="宋体" panose="02010600030101010101" pitchFamily="2" charset="-122"/>
              <a:ea typeface="宋体" panose="02010600030101010101" pitchFamily="2" charset="-122"/>
              <a:cs typeface="宋体" panose="02010600030101010101" pitchFamily="2" charset="-122"/>
            </a:endParaRPr>
          </a:p>
        </p:txBody>
      </p:sp>
      <p:cxnSp>
        <p:nvCxnSpPr>
          <p:cNvPr id="4" name="直接连接符 3"/>
          <p:cNvCxnSpPr/>
          <p:nvPr/>
        </p:nvCxnSpPr>
        <p:spPr bwMode="auto">
          <a:xfrm>
            <a:off x="1524000" y="1076325"/>
            <a:ext cx="9158288" cy="0"/>
          </a:xfrm>
          <a:prstGeom prst="line">
            <a:avLst/>
          </a:prstGeom>
          <a:ln>
            <a:headEnd type="none" w="med" len="med"/>
            <a:tailEnd type="none" w="med" len="med"/>
          </a:ln>
        </p:spPr>
        <p:style>
          <a:lnRef idx="3">
            <a:schemeClr val="accent1"/>
          </a:lnRef>
          <a:fillRef idx="0">
            <a:schemeClr val="accent1"/>
          </a:fillRef>
          <a:effectRef idx="2">
            <a:schemeClr val="accent1"/>
          </a:effectRef>
          <a:fontRef idx="minor">
            <a:schemeClr val="tx1"/>
          </a:fontRef>
        </p:style>
      </p:cxnSp>
      <p:sp>
        <p:nvSpPr>
          <p:cNvPr id="6" name="TextBox 1"/>
          <p:cNvSpPr txBox="1">
            <a:spLocks noChangeArrowheads="1"/>
          </p:cNvSpPr>
          <p:nvPr/>
        </p:nvSpPr>
        <p:spPr bwMode="auto">
          <a:xfrm>
            <a:off x="1524000" y="1316355"/>
            <a:ext cx="517906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zh-CN" altLang="en-US" sz="2400" b="1" dirty="0" smtClean="0">
                <a:latin typeface="宋体" panose="02010600030101010101" pitchFamily="2" charset="-122"/>
                <a:ea typeface="宋体" panose="02010600030101010101" pitchFamily="2" charset="-122"/>
                <a:cs typeface="宋体" panose="02010600030101010101" pitchFamily="2" charset="-122"/>
              </a:rPr>
              <a:t>四、</a:t>
            </a:r>
            <a:r>
              <a:rPr sz="2400" b="1" spc="200" dirty="0" smtClean="0">
                <a:solidFill>
                  <a:srgbClr val="000000"/>
                </a:solidFill>
                <a:uFillTx/>
                <a:latin typeface="宋体" panose="02010600030101010101" pitchFamily="2" charset="-122"/>
                <a:ea typeface="宋体" panose="02010600030101010101" pitchFamily="2" charset="-122"/>
                <a:cs typeface="宋体" panose="02010600030101010101" pitchFamily="2" charset="-122"/>
                <a:sym typeface="+mn-ea"/>
              </a:rPr>
              <a:t>控制ESD的对策</a:t>
            </a:r>
            <a:r>
              <a:rPr lang="zh-CN" altLang="en-US" sz="2400" b="1" dirty="0" smtClean="0">
                <a:latin typeface="宋体" panose="02010600030101010101" pitchFamily="2" charset="-122"/>
                <a:ea typeface="宋体" panose="02010600030101010101" pitchFamily="2" charset="-122"/>
                <a:cs typeface="宋体" panose="02010600030101010101" pitchFamily="2" charset="-122"/>
              </a:rPr>
              <a:t>：</a:t>
            </a:r>
            <a:endParaRPr lang="zh-CN" altLang="en-US" sz="2400" b="1" dirty="0">
              <a:latin typeface="宋体" panose="02010600030101010101" pitchFamily="2" charset="-122"/>
              <a:ea typeface="宋体" panose="02010600030101010101" pitchFamily="2" charset="-122"/>
              <a:cs typeface="宋体" panose="02010600030101010101" pitchFamily="2" charset="-122"/>
            </a:endParaRPr>
          </a:p>
        </p:txBody>
      </p:sp>
      <p:sp>
        <p:nvSpPr>
          <p:cNvPr id="26" name="矩形 25"/>
          <p:cNvSpPr/>
          <p:nvPr/>
        </p:nvSpPr>
        <p:spPr>
          <a:xfrm>
            <a:off x="2367280" y="1841500"/>
            <a:ext cx="8225790" cy="307340"/>
          </a:xfrm>
          <a:prstGeom prst="rect">
            <a:avLst/>
          </a:prstGeom>
          <a:noFill/>
          <a:ln>
            <a:noFill/>
          </a:ln>
        </p:spPr>
        <p:txBody>
          <a:bodyPr vert="horz" wrap="square" lIns="0" tIns="0" rIns="0" bIns="0" numCol="1" anchor="t" anchorCtr="0" compatLnSpc="1">
            <a:spAutoFit/>
          </a:bodyPr>
          <a:lstStyle/>
          <a:p>
            <a:pPr algn="ctr"/>
            <a:r>
              <a:rPr lang="zh-CN" altLang="en-US" sz="2000" b="1">
                <a:solidFill>
                  <a:schemeClr val="tx1"/>
                </a:solidFill>
                <a:latin typeface="宋体" panose="02010600030101010101" pitchFamily="2" charset="-122"/>
                <a:ea typeface="宋体" panose="02010600030101010101" pitchFamily="2" charset="-122"/>
                <a:sym typeface="+mn-ea"/>
              </a:rPr>
              <a:t>电子企业中常见的静电防护误区</a:t>
            </a:r>
            <a:endParaRPr lang="zh-CN" altLang="en-US" sz="2000" b="1" dirty="0">
              <a:solidFill>
                <a:schemeClr val="tx1"/>
              </a:solidFill>
              <a:latin typeface="宋体" panose="02010600030101010101" pitchFamily="2" charset="-122"/>
              <a:ea typeface="宋体" panose="02010600030101010101" pitchFamily="2" charset="-122"/>
              <a:sym typeface="+mn-ea"/>
            </a:endParaRPr>
          </a:p>
        </p:txBody>
      </p:sp>
      <p:grpSp>
        <p:nvGrpSpPr>
          <p:cNvPr id="3" name="组合 2"/>
          <p:cNvGrpSpPr/>
          <p:nvPr/>
        </p:nvGrpSpPr>
        <p:grpSpPr>
          <a:xfrm>
            <a:off x="1806575" y="2284095"/>
            <a:ext cx="4265295" cy="3858260"/>
            <a:chOff x="905" y="2298"/>
            <a:chExt cx="8136" cy="7669"/>
          </a:xfrm>
        </p:grpSpPr>
        <p:pic>
          <p:nvPicPr>
            <p:cNvPr id="56" name="图片 55"/>
            <p:cNvPicPr/>
            <p:nvPr/>
          </p:nvPicPr>
          <p:blipFill>
            <a:blip r:embed="rId1">
              <a:grayscl/>
            </a:blip>
            <a:stretch>
              <a:fillRect/>
            </a:stretch>
          </p:blipFill>
          <p:spPr>
            <a:xfrm>
              <a:off x="6321" y="7402"/>
              <a:ext cx="2716" cy="2563"/>
            </a:xfrm>
            <a:prstGeom prst="rect">
              <a:avLst/>
            </a:prstGeom>
          </p:spPr>
        </p:pic>
        <p:pic>
          <p:nvPicPr>
            <p:cNvPr id="55" name="图片 54"/>
            <p:cNvPicPr/>
            <p:nvPr/>
          </p:nvPicPr>
          <p:blipFill>
            <a:blip r:embed="rId2">
              <a:grayscl/>
            </a:blip>
            <a:stretch>
              <a:fillRect/>
            </a:stretch>
          </p:blipFill>
          <p:spPr>
            <a:xfrm>
              <a:off x="3611" y="7405"/>
              <a:ext cx="2716" cy="2563"/>
            </a:xfrm>
            <a:prstGeom prst="rect">
              <a:avLst/>
            </a:prstGeom>
          </p:spPr>
        </p:pic>
        <p:pic>
          <p:nvPicPr>
            <p:cNvPr id="54" name="图片 53"/>
            <p:cNvPicPr/>
            <p:nvPr/>
          </p:nvPicPr>
          <p:blipFill>
            <a:blip r:embed="rId3">
              <a:grayscl/>
            </a:blip>
            <a:stretch>
              <a:fillRect/>
            </a:stretch>
          </p:blipFill>
          <p:spPr>
            <a:xfrm>
              <a:off x="3613" y="4850"/>
              <a:ext cx="2716" cy="2563"/>
            </a:xfrm>
            <a:prstGeom prst="rect">
              <a:avLst/>
            </a:prstGeom>
          </p:spPr>
        </p:pic>
        <p:pic>
          <p:nvPicPr>
            <p:cNvPr id="53" name="图片 52"/>
            <p:cNvPicPr/>
            <p:nvPr/>
          </p:nvPicPr>
          <p:blipFill>
            <a:blip r:embed="rId4">
              <a:grayscl/>
            </a:blip>
            <a:stretch>
              <a:fillRect/>
            </a:stretch>
          </p:blipFill>
          <p:spPr>
            <a:xfrm>
              <a:off x="908" y="4861"/>
              <a:ext cx="2716" cy="2563"/>
            </a:xfrm>
            <a:prstGeom prst="rect">
              <a:avLst/>
            </a:prstGeom>
          </p:spPr>
        </p:pic>
        <p:pic>
          <p:nvPicPr>
            <p:cNvPr id="52" name="图片 51"/>
            <p:cNvPicPr/>
            <p:nvPr/>
          </p:nvPicPr>
          <p:blipFill>
            <a:blip r:embed="rId5">
              <a:grayscl/>
            </a:blip>
            <a:stretch>
              <a:fillRect/>
            </a:stretch>
          </p:blipFill>
          <p:spPr>
            <a:xfrm>
              <a:off x="6316" y="2298"/>
              <a:ext cx="2716" cy="2563"/>
            </a:xfrm>
            <a:prstGeom prst="rect">
              <a:avLst/>
            </a:prstGeom>
          </p:spPr>
        </p:pic>
        <p:pic>
          <p:nvPicPr>
            <p:cNvPr id="51" name="图片 50"/>
            <p:cNvPicPr/>
            <p:nvPr/>
          </p:nvPicPr>
          <p:blipFill>
            <a:blip r:embed="rId6">
              <a:grayscl/>
            </a:blip>
            <a:srcRect r="10015" b="5813"/>
            <a:stretch>
              <a:fillRect/>
            </a:stretch>
          </p:blipFill>
          <p:spPr>
            <a:xfrm>
              <a:off x="908" y="2298"/>
              <a:ext cx="2716" cy="2563"/>
            </a:xfrm>
            <a:prstGeom prst="rect">
              <a:avLst/>
            </a:prstGeom>
          </p:spPr>
        </p:pic>
        <p:grpSp>
          <p:nvGrpSpPr>
            <p:cNvPr id="5" name="组合 4"/>
            <p:cNvGrpSpPr/>
            <p:nvPr/>
          </p:nvGrpSpPr>
          <p:grpSpPr>
            <a:xfrm>
              <a:off x="3618" y="2298"/>
              <a:ext cx="2714" cy="2563"/>
              <a:chOff x="1943463" y="1376170"/>
              <a:chExt cx="1944000" cy="1836000"/>
            </a:xfrm>
          </p:grpSpPr>
          <p:sp>
            <p:nvSpPr>
              <p:cNvPr id="7" name="矩形 6"/>
              <p:cNvSpPr/>
              <p:nvPr/>
            </p:nvSpPr>
            <p:spPr>
              <a:xfrm>
                <a:off x="1943463" y="1376170"/>
                <a:ext cx="1944000" cy="1836000"/>
              </a:xfrm>
              <a:prstGeom prst="rect">
                <a:avLst/>
              </a:prstGeom>
              <a:solidFill>
                <a:srgbClr val="005C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8" name="组合 7"/>
              <p:cNvGrpSpPr/>
              <p:nvPr/>
            </p:nvGrpSpPr>
            <p:grpSpPr>
              <a:xfrm>
                <a:off x="2475453" y="1942471"/>
                <a:ext cx="880021" cy="703398"/>
                <a:chOff x="11334750" y="-1301750"/>
                <a:chExt cx="450850" cy="360363"/>
              </a:xfrm>
            </p:grpSpPr>
            <p:sp>
              <p:nvSpPr>
                <p:cNvPr id="9" name="Freeform 8"/>
                <p:cNvSpPr/>
                <p:nvPr/>
              </p:nvSpPr>
              <p:spPr bwMode="auto">
                <a:xfrm>
                  <a:off x="11334750" y="-1301750"/>
                  <a:ext cx="450850" cy="360363"/>
                </a:xfrm>
                <a:custGeom>
                  <a:avLst/>
                  <a:gdLst>
                    <a:gd name="T0" fmla="*/ 66 w 284"/>
                    <a:gd name="T1" fmla="*/ 227 h 227"/>
                    <a:gd name="T2" fmla="*/ 0 w 284"/>
                    <a:gd name="T3" fmla="*/ 227 h 227"/>
                    <a:gd name="T4" fmla="*/ 0 w 284"/>
                    <a:gd name="T5" fmla="*/ 47 h 227"/>
                    <a:gd name="T6" fmla="*/ 66 w 284"/>
                    <a:gd name="T7" fmla="*/ 47 h 227"/>
                    <a:gd name="T8" fmla="*/ 94 w 284"/>
                    <a:gd name="T9" fmla="*/ 0 h 227"/>
                    <a:gd name="T10" fmla="*/ 189 w 284"/>
                    <a:gd name="T11" fmla="*/ 0 h 227"/>
                    <a:gd name="T12" fmla="*/ 217 w 284"/>
                    <a:gd name="T13" fmla="*/ 47 h 227"/>
                    <a:gd name="T14" fmla="*/ 284 w 284"/>
                    <a:gd name="T15" fmla="*/ 47 h 227"/>
                    <a:gd name="T16" fmla="*/ 284 w 284"/>
                    <a:gd name="T17" fmla="*/ 227 h 227"/>
                    <a:gd name="T18" fmla="*/ 217 w 284"/>
                    <a:gd name="T19" fmla="*/ 227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4" h="227">
                      <a:moveTo>
                        <a:pt x="66" y="227"/>
                      </a:moveTo>
                      <a:lnTo>
                        <a:pt x="0" y="227"/>
                      </a:lnTo>
                      <a:lnTo>
                        <a:pt x="0" y="47"/>
                      </a:lnTo>
                      <a:lnTo>
                        <a:pt x="66" y="47"/>
                      </a:lnTo>
                      <a:lnTo>
                        <a:pt x="94" y="0"/>
                      </a:lnTo>
                      <a:lnTo>
                        <a:pt x="189" y="0"/>
                      </a:lnTo>
                      <a:lnTo>
                        <a:pt x="217" y="47"/>
                      </a:lnTo>
                      <a:lnTo>
                        <a:pt x="284" y="47"/>
                      </a:lnTo>
                      <a:lnTo>
                        <a:pt x="284" y="227"/>
                      </a:lnTo>
                      <a:lnTo>
                        <a:pt x="217" y="227"/>
                      </a:lnTo>
                    </a:path>
                  </a:pathLst>
                </a:custGeom>
                <a:noFill/>
                <a:ln w="30163" cap="flat">
                  <a:solidFill>
                    <a:srgbClr val="FFFFFF"/>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solidFill>
                      <a:prstClr val="black"/>
                    </a:solidFill>
                  </a:endParaRPr>
                </a:p>
              </p:txBody>
            </p:sp>
            <p:sp>
              <p:nvSpPr>
                <p:cNvPr id="12" name="Oval 9"/>
                <p:cNvSpPr>
                  <a:spLocks noChangeArrowheads="1"/>
                </p:cNvSpPr>
                <p:nvPr/>
              </p:nvSpPr>
              <p:spPr bwMode="auto">
                <a:xfrm>
                  <a:off x="11439525" y="-1182688"/>
                  <a:ext cx="239713" cy="241300"/>
                </a:xfrm>
                <a:prstGeom prst="ellipse">
                  <a:avLst/>
                </a:prstGeom>
                <a:noFill/>
                <a:ln w="30163" cap="flat">
                  <a:solidFill>
                    <a:srgbClr val="FFFFFF"/>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solidFill>
                      <a:prstClr val="black"/>
                    </a:solidFill>
                  </a:endParaRPr>
                </a:p>
              </p:txBody>
            </p:sp>
            <p:sp>
              <p:nvSpPr>
                <p:cNvPr id="13" name="Line 10"/>
                <p:cNvSpPr>
                  <a:spLocks noChangeShapeType="1"/>
                </p:cNvSpPr>
                <p:nvPr/>
              </p:nvSpPr>
              <p:spPr bwMode="auto">
                <a:xfrm>
                  <a:off x="11709400" y="-1166813"/>
                  <a:ext cx="30163" cy="0"/>
                </a:xfrm>
                <a:prstGeom prst="line">
                  <a:avLst/>
                </a:prstGeom>
                <a:noFill/>
                <a:ln w="30163" cap="flat">
                  <a:solidFill>
                    <a:srgbClr val="FFFFFF"/>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prstClr val="black"/>
                    </a:solidFill>
                  </a:endParaRPr>
                </a:p>
              </p:txBody>
            </p:sp>
            <p:sp>
              <p:nvSpPr>
                <p:cNvPr id="33" name="Freeform 11"/>
                <p:cNvSpPr/>
                <p:nvPr/>
              </p:nvSpPr>
              <p:spPr bwMode="auto">
                <a:xfrm>
                  <a:off x="11499850" y="-1122363"/>
                  <a:ext cx="60325" cy="60325"/>
                </a:xfrm>
                <a:custGeom>
                  <a:avLst/>
                  <a:gdLst>
                    <a:gd name="T0" fmla="*/ 0 w 16"/>
                    <a:gd name="T1" fmla="*/ 16 h 16"/>
                    <a:gd name="T2" fmla="*/ 16 w 16"/>
                    <a:gd name="T3" fmla="*/ 0 h 16"/>
                  </a:gdLst>
                  <a:ahLst/>
                  <a:cxnLst>
                    <a:cxn ang="0">
                      <a:pos x="T0" y="T1"/>
                    </a:cxn>
                    <a:cxn ang="0">
                      <a:pos x="T2" y="T3"/>
                    </a:cxn>
                  </a:cxnLst>
                  <a:rect l="0" t="0" r="r" b="b"/>
                  <a:pathLst>
                    <a:path w="16" h="16">
                      <a:moveTo>
                        <a:pt x="0" y="16"/>
                      </a:moveTo>
                      <a:cubicBezTo>
                        <a:pt x="0" y="7"/>
                        <a:pt x="7" y="0"/>
                        <a:pt x="16" y="0"/>
                      </a:cubicBezTo>
                    </a:path>
                  </a:pathLst>
                </a:custGeom>
                <a:noFill/>
                <a:ln w="30163" cap="flat">
                  <a:solidFill>
                    <a:srgbClr val="FFFFFF"/>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solidFill>
                      <a:prstClr val="black"/>
                    </a:solidFill>
                  </a:endParaRPr>
                </a:p>
              </p:txBody>
            </p:sp>
          </p:grpSp>
        </p:grpSp>
        <p:grpSp>
          <p:nvGrpSpPr>
            <p:cNvPr id="15" name="组合 14"/>
            <p:cNvGrpSpPr/>
            <p:nvPr/>
          </p:nvGrpSpPr>
          <p:grpSpPr>
            <a:xfrm>
              <a:off x="6327" y="4850"/>
              <a:ext cx="2714" cy="2563"/>
              <a:chOff x="5830389" y="3204708"/>
              <a:chExt cx="1944000" cy="1836000"/>
            </a:xfrm>
          </p:grpSpPr>
          <p:sp>
            <p:nvSpPr>
              <p:cNvPr id="35" name="矩形 34"/>
              <p:cNvSpPr/>
              <p:nvPr/>
            </p:nvSpPr>
            <p:spPr>
              <a:xfrm>
                <a:off x="5830389" y="3204708"/>
                <a:ext cx="1944000" cy="1836000"/>
              </a:xfrm>
              <a:prstGeom prst="rect">
                <a:avLst/>
              </a:prstGeom>
              <a:solidFill>
                <a:srgbClr val="3FBF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36" name="组合 35"/>
              <p:cNvGrpSpPr/>
              <p:nvPr/>
            </p:nvGrpSpPr>
            <p:grpSpPr>
              <a:xfrm>
                <a:off x="6362379" y="3829884"/>
                <a:ext cx="880021" cy="585649"/>
                <a:chOff x="13800138" y="-38100"/>
                <a:chExt cx="450850" cy="300038"/>
              </a:xfrm>
            </p:grpSpPr>
            <p:sp>
              <p:nvSpPr>
                <p:cNvPr id="37" name="Freeform 12"/>
                <p:cNvSpPr/>
                <p:nvPr/>
              </p:nvSpPr>
              <p:spPr bwMode="auto">
                <a:xfrm>
                  <a:off x="13800138" y="-38100"/>
                  <a:ext cx="271463" cy="300038"/>
                </a:xfrm>
                <a:custGeom>
                  <a:avLst/>
                  <a:gdLst>
                    <a:gd name="T0" fmla="*/ 57 w 171"/>
                    <a:gd name="T1" fmla="*/ 0 h 189"/>
                    <a:gd name="T2" fmla="*/ 171 w 171"/>
                    <a:gd name="T3" fmla="*/ 18 h 189"/>
                    <a:gd name="T4" fmla="*/ 171 w 171"/>
                    <a:gd name="T5" fmla="*/ 189 h 189"/>
                    <a:gd name="T6" fmla="*/ 0 w 171"/>
                    <a:gd name="T7" fmla="*/ 189 h 189"/>
                    <a:gd name="T8" fmla="*/ 0 w 171"/>
                    <a:gd name="T9" fmla="*/ 56 h 189"/>
                    <a:gd name="T10" fmla="*/ 123 w 171"/>
                    <a:gd name="T11" fmla="*/ 56 h 189"/>
                  </a:gdLst>
                  <a:ahLst/>
                  <a:cxnLst>
                    <a:cxn ang="0">
                      <a:pos x="T0" y="T1"/>
                    </a:cxn>
                    <a:cxn ang="0">
                      <a:pos x="T2" y="T3"/>
                    </a:cxn>
                    <a:cxn ang="0">
                      <a:pos x="T4" y="T5"/>
                    </a:cxn>
                    <a:cxn ang="0">
                      <a:pos x="T6" y="T7"/>
                    </a:cxn>
                    <a:cxn ang="0">
                      <a:pos x="T8" y="T9"/>
                    </a:cxn>
                    <a:cxn ang="0">
                      <a:pos x="T10" y="T11"/>
                    </a:cxn>
                  </a:cxnLst>
                  <a:rect l="0" t="0" r="r" b="b"/>
                  <a:pathLst>
                    <a:path w="171" h="189">
                      <a:moveTo>
                        <a:pt x="57" y="0"/>
                      </a:moveTo>
                      <a:lnTo>
                        <a:pt x="171" y="18"/>
                      </a:lnTo>
                      <a:lnTo>
                        <a:pt x="171" y="189"/>
                      </a:lnTo>
                      <a:lnTo>
                        <a:pt x="0" y="189"/>
                      </a:lnTo>
                      <a:lnTo>
                        <a:pt x="0" y="56"/>
                      </a:lnTo>
                      <a:lnTo>
                        <a:pt x="123" y="56"/>
                      </a:lnTo>
                    </a:path>
                  </a:pathLst>
                </a:custGeom>
                <a:noFill/>
                <a:ln w="30163" cap="flat">
                  <a:solidFill>
                    <a:srgbClr val="FFFFFF"/>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solidFill>
                      <a:prstClr val="black"/>
                    </a:solidFill>
                  </a:endParaRPr>
                </a:p>
              </p:txBody>
            </p:sp>
            <p:sp>
              <p:nvSpPr>
                <p:cNvPr id="38" name="Line 13"/>
                <p:cNvSpPr>
                  <a:spLocks noChangeShapeType="1"/>
                </p:cNvSpPr>
                <p:nvPr/>
              </p:nvSpPr>
              <p:spPr bwMode="auto">
                <a:xfrm>
                  <a:off x="13846175" y="111125"/>
                  <a:ext cx="149225" cy="0"/>
                </a:xfrm>
                <a:prstGeom prst="line">
                  <a:avLst/>
                </a:prstGeom>
                <a:noFill/>
                <a:ln w="30163" cap="flat">
                  <a:solidFill>
                    <a:srgbClr val="FFFFFF"/>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prstClr val="black"/>
                    </a:solidFill>
                  </a:endParaRPr>
                </a:p>
              </p:txBody>
            </p:sp>
            <p:sp>
              <p:nvSpPr>
                <p:cNvPr id="39" name="Freeform 14"/>
                <p:cNvSpPr/>
                <p:nvPr/>
              </p:nvSpPr>
              <p:spPr bwMode="auto">
                <a:xfrm>
                  <a:off x="14131925" y="50800"/>
                  <a:ext cx="119063" cy="211138"/>
                </a:xfrm>
                <a:custGeom>
                  <a:avLst/>
                  <a:gdLst>
                    <a:gd name="T0" fmla="*/ 0 w 75"/>
                    <a:gd name="T1" fmla="*/ 19 h 133"/>
                    <a:gd name="T2" fmla="*/ 75 w 75"/>
                    <a:gd name="T3" fmla="*/ 0 h 133"/>
                    <a:gd name="T4" fmla="*/ 75 w 75"/>
                    <a:gd name="T5" fmla="*/ 133 h 133"/>
                    <a:gd name="T6" fmla="*/ 0 w 75"/>
                    <a:gd name="T7" fmla="*/ 114 h 133"/>
                  </a:gdLst>
                  <a:ahLst/>
                  <a:cxnLst>
                    <a:cxn ang="0">
                      <a:pos x="T0" y="T1"/>
                    </a:cxn>
                    <a:cxn ang="0">
                      <a:pos x="T2" y="T3"/>
                    </a:cxn>
                    <a:cxn ang="0">
                      <a:pos x="T4" y="T5"/>
                    </a:cxn>
                    <a:cxn ang="0">
                      <a:pos x="T6" y="T7"/>
                    </a:cxn>
                  </a:cxnLst>
                  <a:rect l="0" t="0" r="r" b="b"/>
                  <a:pathLst>
                    <a:path w="75" h="133">
                      <a:moveTo>
                        <a:pt x="0" y="19"/>
                      </a:moveTo>
                      <a:lnTo>
                        <a:pt x="75" y="0"/>
                      </a:lnTo>
                      <a:lnTo>
                        <a:pt x="75" y="133"/>
                      </a:lnTo>
                      <a:lnTo>
                        <a:pt x="0" y="114"/>
                      </a:lnTo>
                    </a:path>
                  </a:pathLst>
                </a:custGeom>
                <a:noFill/>
                <a:ln w="30163" cap="flat">
                  <a:solidFill>
                    <a:srgbClr val="FFFFFF"/>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solidFill>
                      <a:prstClr val="black"/>
                    </a:solidFill>
                  </a:endParaRPr>
                </a:p>
              </p:txBody>
            </p:sp>
          </p:grpSp>
        </p:grpSp>
        <p:grpSp>
          <p:nvGrpSpPr>
            <p:cNvPr id="16" name="组合 15"/>
            <p:cNvGrpSpPr/>
            <p:nvPr/>
          </p:nvGrpSpPr>
          <p:grpSpPr>
            <a:xfrm>
              <a:off x="905" y="7405"/>
              <a:ext cx="2714" cy="2563"/>
              <a:chOff x="0" y="5034860"/>
              <a:chExt cx="1944000" cy="1836000"/>
            </a:xfrm>
          </p:grpSpPr>
          <p:sp>
            <p:nvSpPr>
              <p:cNvPr id="18" name="矩形 17"/>
              <p:cNvSpPr/>
              <p:nvPr/>
            </p:nvSpPr>
            <p:spPr>
              <a:xfrm>
                <a:off x="0" y="5034860"/>
                <a:ext cx="1944000" cy="1836000"/>
              </a:xfrm>
              <a:prstGeom prst="rect">
                <a:avLst/>
              </a:prstGeom>
              <a:solidFill>
                <a:srgbClr val="FAA1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19" name="组合 18"/>
              <p:cNvGrpSpPr/>
              <p:nvPr/>
            </p:nvGrpSpPr>
            <p:grpSpPr>
              <a:xfrm>
                <a:off x="527341" y="5537639"/>
                <a:ext cx="889318" cy="830442"/>
                <a:chOff x="15033625" y="2363788"/>
                <a:chExt cx="455613" cy="425450"/>
              </a:xfrm>
            </p:grpSpPr>
            <p:sp>
              <p:nvSpPr>
                <p:cNvPr id="21" name="Freeform 15"/>
                <p:cNvSpPr/>
                <p:nvPr/>
              </p:nvSpPr>
              <p:spPr bwMode="auto">
                <a:xfrm>
                  <a:off x="15033625" y="2413000"/>
                  <a:ext cx="450850" cy="376238"/>
                </a:xfrm>
                <a:custGeom>
                  <a:avLst/>
                  <a:gdLst>
                    <a:gd name="T0" fmla="*/ 284 w 284"/>
                    <a:gd name="T1" fmla="*/ 95 h 237"/>
                    <a:gd name="T2" fmla="*/ 284 w 284"/>
                    <a:gd name="T3" fmla="*/ 237 h 237"/>
                    <a:gd name="T4" fmla="*/ 0 w 284"/>
                    <a:gd name="T5" fmla="*/ 237 h 237"/>
                    <a:gd name="T6" fmla="*/ 0 w 284"/>
                    <a:gd name="T7" fmla="*/ 0 h 237"/>
                    <a:gd name="T8" fmla="*/ 142 w 284"/>
                    <a:gd name="T9" fmla="*/ 0 h 237"/>
                  </a:gdLst>
                  <a:ahLst/>
                  <a:cxnLst>
                    <a:cxn ang="0">
                      <a:pos x="T0" y="T1"/>
                    </a:cxn>
                    <a:cxn ang="0">
                      <a:pos x="T2" y="T3"/>
                    </a:cxn>
                    <a:cxn ang="0">
                      <a:pos x="T4" y="T5"/>
                    </a:cxn>
                    <a:cxn ang="0">
                      <a:pos x="T6" y="T7"/>
                    </a:cxn>
                    <a:cxn ang="0">
                      <a:pos x="T8" y="T9"/>
                    </a:cxn>
                  </a:cxnLst>
                  <a:rect l="0" t="0" r="r" b="b"/>
                  <a:pathLst>
                    <a:path w="284" h="237">
                      <a:moveTo>
                        <a:pt x="284" y="95"/>
                      </a:moveTo>
                      <a:lnTo>
                        <a:pt x="284" y="237"/>
                      </a:lnTo>
                      <a:lnTo>
                        <a:pt x="0" y="237"/>
                      </a:lnTo>
                      <a:lnTo>
                        <a:pt x="0" y="0"/>
                      </a:lnTo>
                      <a:lnTo>
                        <a:pt x="142" y="0"/>
                      </a:lnTo>
                    </a:path>
                  </a:pathLst>
                </a:custGeom>
                <a:noFill/>
                <a:ln w="30163" cap="flat">
                  <a:solidFill>
                    <a:srgbClr val="FFFFFF"/>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solidFill>
                      <a:prstClr val="black"/>
                    </a:solidFill>
                  </a:endParaRPr>
                </a:p>
              </p:txBody>
            </p:sp>
            <p:sp>
              <p:nvSpPr>
                <p:cNvPr id="22" name="Freeform 16"/>
                <p:cNvSpPr/>
                <p:nvPr/>
              </p:nvSpPr>
              <p:spPr bwMode="auto">
                <a:xfrm>
                  <a:off x="15217775" y="2413000"/>
                  <a:ext cx="222250" cy="222250"/>
                </a:xfrm>
                <a:custGeom>
                  <a:avLst/>
                  <a:gdLst>
                    <a:gd name="T0" fmla="*/ 99 w 140"/>
                    <a:gd name="T1" fmla="*/ 0 h 140"/>
                    <a:gd name="T2" fmla="*/ 0 w 140"/>
                    <a:gd name="T3" fmla="*/ 100 h 140"/>
                    <a:gd name="T4" fmla="*/ 26 w 140"/>
                    <a:gd name="T5" fmla="*/ 114 h 140"/>
                    <a:gd name="T6" fmla="*/ 40 w 140"/>
                    <a:gd name="T7" fmla="*/ 140 h 140"/>
                    <a:gd name="T8" fmla="*/ 140 w 140"/>
                    <a:gd name="T9" fmla="*/ 40 h 140"/>
                  </a:gdLst>
                  <a:ahLst/>
                  <a:cxnLst>
                    <a:cxn ang="0">
                      <a:pos x="T0" y="T1"/>
                    </a:cxn>
                    <a:cxn ang="0">
                      <a:pos x="T2" y="T3"/>
                    </a:cxn>
                    <a:cxn ang="0">
                      <a:pos x="T4" y="T5"/>
                    </a:cxn>
                    <a:cxn ang="0">
                      <a:pos x="T6" y="T7"/>
                    </a:cxn>
                    <a:cxn ang="0">
                      <a:pos x="T8" y="T9"/>
                    </a:cxn>
                  </a:cxnLst>
                  <a:rect l="0" t="0" r="r" b="b"/>
                  <a:pathLst>
                    <a:path w="140" h="140">
                      <a:moveTo>
                        <a:pt x="99" y="0"/>
                      </a:moveTo>
                      <a:lnTo>
                        <a:pt x="0" y="100"/>
                      </a:lnTo>
                      <a:lnTo>
                        <a:pt x="26" y="114"/>
                      </a:lnTo>
                      <a:lnTo>
                        <a:pt x="40" y="140"/>
                      </a:lnTo>
                      <a:lnTo>
                        <a:pt x="140" y="40"/>
                      </a:lnTo>
                    </a:path>
                  </a:pathLst>
                </a:custGeom>
                <a:noFill/>
                <a:ln w="30163" cap="flat">
                  <a:solidFill>
                    <a:srgbClr val="FFFFFF"/>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solidFill>
                      <a:prstClr val="black"/>
                    </a:solidFill>
                  </a:endParaRPr>
                </a:p>
              </p:txBody>
            </p:sp>
            <p:sp>
              <p:nvSpPr>
                <p:cNvPr id="23" name="Freeform 17"/>
                <p:cNvSpPr/>
                <p:nvPr/>
              </p:nvSpPr>
              <p:spPr bwMode="auto">
                <a:xfrm>
                  <a:off x="15409863" y="2363788"/>
                  <a:ext cx="79375" cy="79375"/>
                </a:xfrm>
                <a:custGeom>
                  <a:avLst/>
                  <a:gdLst>
                    <a:gd name="T0" fmla="*/ 16 w 21"/>
                    <a:gd name="T1" fmla="*/ 21 h 21"/>
                    <a:gd name="T2" fmla="*/ 16 w 21"/>
                    <a:gd name="T3" fmla="*/ 5 h 21"/>
                    <a:gd name="T4" fmla="*/ 0 w 21"/>
                    <a:gd name="T5" fmla="*/ 5 h 21"/>
                    <a:gd name="T6" fmla="*/ 16 w 21"/>
                    <a:gd name="T7" fmla="*/ 21 h 21"/>
                  </a:gdLst>
                  <a:ahLst/>
                  <a:cxnLst>
                    <a:cxn ang="0">
                      <a:pos x="T0" y="T1"/>
                    </a:cxn>
                    <a:cxn ang="0">
                      <a:pos x="T2" y="T3"/>
                    </a:cxn>
                    <a:cxn ang="0">
                      <a:pos x="T4" y="T5"/>
                    </a:cxn>
                    <a:cxn ang="0">
                      <a:pos x="T6" y="T7"/>
                    </a:cxn>
                  </a:cxnLst>
                  <a:rect l="0" t="0" r="r" b="b"/>
                  <a:pathLst>
                    <a:path w="21" h="21">
                      <a:moveTo>
                        <a:pt x="16" y="21"/>
                      </a:moveTo>
                      <a:cubicBezTo>
                        <a:pt x="21" y="17"/>
                        <a:pt x="21" y="9"/>
                        <a:pt x="16" y="5"/>
                      </a:cubicBezTo>
                      <a:cubicBezTo>
                        <a:pt x="12" y="0"/>
                        <a:pt x="4" y="0"/>
                        <a:pt x="0" y="5"/>
                      </a:cubicBezTo>
                      <a:lnTo>
                        <a:pt x="16" y="21"/>
                      </a:lnTo>
                      <a:close/>
                    </a:path>
                  </a:pathLst>
                </a:custGeom>
                <a:noFill/>
                <a:ln w="30163" cap="flat">
                  <a:solidFill>
                    <a:srgbClr val="FFFFFF"/>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solidFill>
                      <a:prstClr val="black"/>
                    </a:solidFill>
                  </a:endParaRPr>
                </a:p>
              </p:txBody>
            </p:sp>
            <p:sp>
              <p:nvSpPr>
                <p:cNvPr id="24" name="Freeform 18"/>
                <p:cNvSpPr/>
                <p:nvPr/>
              </p:nvSpPr>
              <p:spPr bwMode="auto">
                <a:xfrm>
                  <a:off x="15149513" y="2605088"/>
                  <a:ext cx="98425" cy="98425"/>
                </a:xfrm>
                <a:custGeom>
                  <a:avLst/>
                  <a:gdLst>
                    <a:gd name="T0" fmla="*/ 62 w 62"/>
                    <a:gd name="T1" fmla="*/ 40 h 62"/>
                    <a:gd name="T2" fmla="*/ 0 w 62"/>
                    <a:gd name="T3" fmla="*/ 62 h 62"/>
                    <a:gd name="T4" fmla="*/ 22 w 62"/>
                    <a:gd name="T5" fmla="*/ 0 h 62"/>
                  </a:gdLst>
                  <a:ahLst/>
                  <a:cxnLst>
                    <a:cxn ang="0">
                      <a:pos x="T0" y="T1"/>
                    </a:cxn>
                    <a:cxn ang="0">
                      <a:pos x="T2" y="T3"/>
                    </a:cxn>
                    <a:cxn ang="0">
                      <a:pos x="T4" y="T5"/>
                    </a:cxn>
                  </a:cxnLst>
                  <a:rect l="0" t="0" r="r" b="b"/>
                  <a:pathLst>
                    <a:path w="62" h="62">
                      <a:moveTo>
                        <a:pt x="62" y="40"/>
                      </a:moveTo>
                      <a:lnTo>
                        <a:pt x="0" y="62"/>
                      </a:lnTo>
                      <a:lnTo>
                        <a:pt x="22" y="0"/>
                      </a:lnTo>
                    </a:path>
                  </a:pathLst>
                </a:custGeom>
                <a:noFill/>
                <a:ln w="30163" cap="flat">
                  <a:solidFill>
                    <a:srgbClr val="FFFFFF"/>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solidFill>
                      <a:prstClr val="black"/>
                    </a:solidFill>
                  </a:endParaRPr>
                </a:p>
              </p:txBody>
            </p:sp>
          </p:grpSp>
        </p:grpSp>
      </p:grpSp>
      <p:sp>
        <p:nvSpPr>
          <p:cNvPr id="49" name="矩形 48"/>
          <p:cNvSpPr/>
          <p:nvPr/>
        </p:nvSpPr>
        <p:spPr>
          <a:xfrm>
            <a:off x="6442721" y="2167656"/>
            <a:ext cx="4689670" cy="4030980"/>
          </a:xfrm>
          <a:prstGeom prst="rect">
            <a:avLst/>
          </a:prstGeom>
          <a:noFill/>
        </p:spPr>
        <p:txBody>
          <a:bodyPr wrap="square">
            <a:spAutoFit/>
          </a:bodyPr>
          <a:lstStyle/>
          <a:p>
            <a:pPr marL="285750" indent="-285750">
              <a:lnSpc>
                <a:spcPct val="200000"/>
              </a:lnSpc>
              <a:buFont typeface="Wingdings" panose="05000000000000000000" pitchFamily="2" charset="2"/>
              <a:buChar char="ü"/>
            </a:pPr>
            <a:r>
              <a:rPr lang="zh-CN" altLang="en-US" sz="1600" dirty="0">
                <a:solidFill>
                  <a:prstClr val="black">
                    <a:lumMod val="75000"/>
                    <a:lumOff val="25000"/>
                  </a:prstClr>
                </a:solidFill>
                <a:latin typeface="宋体" panose="02010600030101010101" pitchFamily="2" charset="-122"/>
                <a:ea typeface="宋体" panose="02010600030101010101" pitchFamily="2" charset="-122"/>
                <a:cs typeface="宋体" panose="02010600030101010101" pitchFamily="2" charset="-122"/>
              </a:rPr>
              <a:t>没有专人管理静电防护问题</a:t>
            </a:r>
            <a:r>
              <a:rPr lang="en-US" altLang="zh-CN" sz="1600" dirty="0">
                <a:solidFill>
                  <a:prstClr val="black">
                    <a:lumMod val="75000"/>
                    <a:lumOff val="25000"/>
                  </a:prstClr>
                </a:solidFill>
                <a:latin typeface="宋体" panose="02010600030101010101" pitchFamily="2" charset="-122"/>
                <a:ea typeface="宋体" panose="02010600030101010101" pitchFamily="2" charset="-122"/>
                <a:cs typeface="宋体" panose="02010600030101010101" pitchFamily="2" charset="-122"/>
              </a:rPr>
              <a:t> </a:t>
            </a:r>
            <a:endParaRPr lang="en-US" altLang="zh-CN" sz="1600" dirty="0">
              <a:solidFill>
                <a:prstClr val="black">
                  <a:lumMod val="75000"/>
                  <a:lumOff val="25000"/>
                </a:prstClr>
              </a:solidFill>
              <a:latin typeface="宋体" panose="02010600030101010101" pitchFamily="2" charset="-122"/>
              <a:ea typeface="宋体" panose="02010600030101010101" pitchFamily="2" charset="-122"/>
              <a:cs typeface="宋体" panose="02010600030101010101" pitchFamily="2" charset="-122"/>
            </a:endParaRPr>
          </a:p>
          <a:p>
            <a:pPr marL="285750" indent="-285750">
              <a:lnSpc>
                <a:spcPct val="200000"/>
              </a:lnSpc>
              <a:buFont typeface="Wingdings" panose="05000000000000000000" pitchFamily="2" charset="2"/>
              <a:buChar char="ü"/>
            </a:pPr>
            <a:r>
              <a:rPr lang="zh-CN" altLang="en-US" sz="1600" dirty="0">
                <a:solidFill>
                  <a:prstClr val="black">
                    <a:lumMod val="75000"/>
                    <a:lumOff val="25000"/>
                  </a:prstClr>
                </a:solidFill>
                <a:latin typeface="宋体" panose="02010600030101010101" pitchFamily="2" charset="-122"/>
                <a:ea typeface="宋体" panose="02010600030101010101" pitchFamily="2" charset="-122"/>
                <a:cs typeface="宋体" panose="02010600030101010101" pitchFamily="2" charset="-122"/>
              </a:rPr>
              <a:t>不知道静电防护的对象是什么</a:t>
            </a:r>
            <a:endParaRPr lang="zh-CN" altLang="en-US" sz="1600" dirty="0">
              <a:solidFill>
                <a:prstClr val="black">
                  <a:lumMod val="75000"/>
                  <a:lumOff val="25000"/>
                </a:prstClr>
              </a:solidFill>
              <a:latin typeface="宋体" panose="02010600030101010101" pitchFamily="2" charset="-122"/>
              <a:ea typeface="宋体" panose="02010600030101010101" pitchFamily="2" charset="-122"/>
              <a:cs typeface="宋体" panose="02010600030101010101" pitchFamily="2" charset="-122"/>
            </a:endParaRPr>
          </a:p>
          <a:p>
            <a:pPr marL="285750" indent="-285750">
              <a:lnSpc>
                <a:spcPct val="200000"/>
              </a:lnSpc>
              <a:buFont typeface="Wingdings" panose="05000000000000000000" pitchFamily="2" charset="2"/>
              <a:buChar char="ü"/>
            </a:pPr>
            <a:r>
              <a:rPr lang="zh-CN" altLang="en-US" sz="1600" dirty="0">
                <a:solidFill>
                  <a:prstClr val="black">
                    <a:lumMod val="75000"/>
                    <a:lumOff val="25000"/>
                  </a:prstClr>
                </a:solidFill>
                <a:latin typeface="宋体" panose="02010600030101010101" pitchFamily="2" charset="-122"/>
                <a:ea typeface="宋体" panose="02010600030101010101" pitchFamily="2" charset="-122"/>
                <a:cs typeface="宋体" panose="02010600030101010101" pitchFamily="2" charset="-122"/>
              </a:rPr>
              <a:t>不知道那些地方需要静电防护</a:t>
            </a:r>
            <a:endParaRPr lang="zh-CN" altLang="en-US" sz="1600" dirty="0">
              <a:solidFill>
                <a:prstClr val="black">
                  <a:lumMod val="75000"/>
                  <a:lumOff val="25000"/>
                </a:prstClr>
              </a:solidFill>
              <a:latin typeface="宋体" panose="02010600030101010101" pitchFamily="2" charset="-122"/>
              <a:ea typeface="宋体" panose="02010600030101010101" pitchFamily="2" charset="-122"/>
              <a:cs typeface="宋体" panose="02010600030101010101" pitchFamily="2" charset="-122"/>
            </a:endParaRPr>
          </a:p>
          <a:p>
            <a:pPr marL="285750" indent="-285750">
              <a:lnSpc>
                <a:spcPct val="200000"/>
              </a:lnSpc>
              <a:buFont typeface="Wingdings" panose="05000000000000000000" pitchFamily="2" charset="2"/>
              <a:buChar char="ü"/>
            </a:pPr>
            <a:r>
              <a:rPr lang="zh-CN" sz="1600" dirty="0">
                <a:solidFill>
                  <a:prstClr val="black">
                    <a:lumMod val="75000"/>
                    <a:lumOff val="25000"/>
                  </a:prstClr>
                </a:solidFill>
                <a:latin typeface="宋体" panose="02010600030101010101" pitchFamily="2" charset="-122"/>
                <a:ea typeface="宋体" panose="02010600030101010101" pitchFamily="2" charset="-122"/>
                <a:cs typeface="宋体" panose="02010600030101010101" pitchFamily="2" charset="-122"/>
              </a:rPr>
              <a:t>买来防静电产品不知道如何使用</a:t>
            </a:r>
            <a:endParaRPr lang="zh-CN" sz="1600" dirty="0">
              <a:solidFill>
                <a:prstClr val="black">
                  <a:lumMod val="75000"/>
                  <a:lumOff val="25000"/>
                </a:prstClr>
              </a:solidFill>
              <a:latin typeface="宋体" panose="02010600030101010101" pitchFamily="2" charset="-122"/>
              <a:ea typeface="宋体" panose="02010600030101010101" pitchFamily="2" charset="-122"/>
              <a:cs typeface="宋体" panose="02010600030101010101" pitchFamily="2" charset="-122"/>
            </a:endParaRPr>
          </a:p>
          <a:p>
            <a:pPr marL="285750" indent="-285750">
              <a:lnSpc>
                <a:spcPct val="200000"/>
              </a:lnSpc>
              <a:buFont typeface="Wingdings" panose="05000000000000000000" pitchFamily="2" charset="2"/>
              <a:buChar char="ü"/>
            </a:pPr>
            <a:r>
              <a:rPr lang="zh-CN" altLang="en-US" sz="1600" dirty="0">
                <a:solidFill>
                  <a:prstClr val="black">
                    <a:lumMod val="75000"/>
                    <a:lumOff val="25000"/>
                  </a:prstClr>
                </a:solidFill>
                <a:latin typeface="宋体" panose="02010600030101010101" pitchFamily="2" charset="-122"/>
                <a:ea typeface="宋体" panose="02010600030101010101" pitchFamily="2" charset="-122"/>
                <a:cs typeface="宋体" panose="02010600030101010101" pitchFamily="2" charset="-122"/>
              </a:rPr>
              <a:t>对防静电产品没有验证和维护手段</a:t>
            </a:r>
            <a:endParaRPr lang="zh-CN" altLang="en-US" sz="1600" dirty="0">
              <a:solidFill>
                <a:prstClr val="black">
                  <a:lumMod val="75000"/>
                  <a:lumOff val="25000"/>
                </a:prstClr>
              </a:solidFill>
              <a:latin typeface="宋体" panose="02010600030101010101" pitchFamily="2" charset="-122"/>
              <a:ea typeface="宋体" panose="02010600030101010101" pitchFamily="2" charset="-122"/>
              <a:cs typeface="宋体" panose="02010600030101010101" pitchFamily="2" charset="-122"/>
            </a:endParaRPr>
          </a:p>
          <a:p>
            <a:pPr marL="285750" indent="-285750">
              <a:lnSpc>
                <a:spcPct val="200000"/>
              </a:lnSpc>
              <a:buFont typeface="Wingdings" panose="05000000000000000000" pitchFamily="2" charset="2"/>
              <a:buChar char="ü"/>
            </a:pPr>
            <a:r>
              <a:rPr lang="zh-CN" altLang="en-US" sz="1600" dirty="0">
                <a:solidFill>
                  <a:prstClr val="black">
                    <a:lumMod val="75000"/>
                    <a:lumOff val="25000"/>
                  </a:prstClr>
                </a:solidFill>
                <a:latin typeface="宋体" panose="02010600030101010101" pitchFamily="2" charset="-122"/>
                <a:ea typeface="宋体" panose="02010600030101010101" pitchFamily="2" charset="-122"/>
                <a:cs typeface="宋体" panose="02010600030101010101" pitchFamily="2" charset="-122"/>
              </a:rPr>
              <a:t>没有静电防护的管理制度</a:t>
            </a:r>
            <a:endParaRPr lang="zh-CN" altLang="en-US" sz="1600" dirty="0">
              <a:solidFill>
                <a:prstClr val="black">
                  <a:lumMod val="75000"/>
                  <a:lumOff val="25000"/>
                </a:prstClr>
              </a:solidFill>
              <a:latin typeface="宋体" panose="02010600030101010101" pitchFamily="2" charset="-122"/>
              <a:ea typeface="宋体" panose="02010600030101010101" pitchFamily="2" charset="-122"/>
              <a:cs typeface="宋体" panose="02010600030101010101" pitchFamily="2" charset="-122"/>
            </a:endParaRPr>
          </a:p>
          <a:p>
            <a:pPr marL="285750" indent="-285750">
              <a:lnSpc>
                <a:spcPct val="200000"/>
              </a:lnSpc>
              <a:buFont typeface="Wingdings" panose="05000000000000000000" pitchFamily="2" charset="2"/>
              <a:buChar char="ü"/>
            </a:pPr>
            <a:r>
              <a:rPr lang="zh-CN" altLang="en-US" sz="1600" dirty="0">
                <a:solidFill>
                  <a:prstClr val="black">
                    <a:lumMod val="75000"/>
                    <a:lumOff val="25000"/>
                  </a:prstClr>
                </a:solidFill>
                <a:latin typeface="宋体" panose="02010600030101010101" pitchFamily="2" charset="-122"/>
                <a:ea typeface="宋体" panose="02010600030101010101" pitchFamily="2" charset="-122"/>
                <a:cs typeface="宋体" panose="02010600030101010101" pitchFamily="2" charset="-122"/>
              </a:rPr>
              <a:t>购买防静电产品首选价格便宜的</a:t>
            </a:r>
            <a:endParaRPr lang="zh-CN" altLang="en-US" sz="1600" dirty="0">
              <a:solidFill>
                <a:prstClr val="black">
                  <a:lumMod val="75000"/>
                  <a:lumOff val="25000"/>
                </a:prstClr>
              </a:solidFill>
              <a:latin typeface="宋体" panose="02010600030101010101" pitchFamily="2" charset="-122"/>
              <a:ea typeface="宋体" panose="02010600030101010101" pitchFamily="2" charset="-122"/>
              <a:cs typeface="宋体" panose="02010600030101010101" pitchFamily="2" charset="-122"/>
            </a:endParaRPr>
          </a:p>
          <a:p>
            <a:pPr marL="285750" indent="-285750">
              <a:lnSpc>
                <a:spcPct val="200000"/>
              </a:lnSpc>
              <a:buFont typeface="Wingdings" panose="05000000000000000000" pitchFamily="2" charset="2"/>
              <a:buChar char="ü"/>
            </a:pPr>
            <a:r>
              <a:rPr lang="zh-CN" altLang="en-US" sz="1600" dirty="0">
                <a:solidFill>
                  <a:prstClr val="black">
                    <a:lumMod val="75000"/>
                    <a:lumOff val="25000"/>
                  </a:prstClr>
                </a:solidFill>
                <a:latin typeface="宋体" panose="02010600030101010101" pitchFamily="2" charset="-122"/>
                <a:ea typeface="宋体" panose="02010600030101010101" pitchFamily="2" charset="-122"/>
                <a:cs typeface="宋体" panose="02010600030101010101" pitchFamily="2" charset="-122"/>
              </a:rPr>
              <a:t>防静电设施只要没有损坏就一直用下去</a:t>
            </a:r>
            <a:endParaRPr lang="zh-CN" altLang="en-US" sz="1600" dirty="0">
              <a:solidFill>
                <a:prstClr val="black">
                  <a:lumMod val="75000"/>
                  <a:lumOff val="25000"/>
                </a:prstClr>
              </a:solidFill>
              <a:latin typeface="宋体" panose="02010600030101010101" pitchFamily="2" charset="-122"/>
              <a:ea typeface="宋体" panose="02010600030101010101" pitchFamily="2" charset="-122"/>
              <a:cs typeface="宋体" panose="02010600030101010101" pitchFamily="2" charset="-122"/>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1"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75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1"/>
      <p:bldP spid="49"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9"/>
          <p:cNvSpPr txBox="1">
            <a:spLocks noChangeArrowheads="1"/>
          </p:cNvSpPr>
          <p:nvPr/>
        </p:nvSpPr>
        <p:spPr bwMode="auto">
          <a:xfrm>
            <a:off x="4622801" y="6391276"/>
            <a:ext cx="543242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20B6F0"/>
              </a:buClr>
              <a:buFont typeface="Arial" panose="020B0604020202020204" pitchFamily="34" charset="0"/>
              <a:buChar char="•"/>
              <a:defRPr sz="3200">
                <a:solidFill>
                  <a:srgbClr val="666666"/>
                </a:solidFill>
                <a:latin typeface="Arial" panose="020B0604020202020204" pitchFamily="34" charset="0"/>
                <a:cs typeface="Arial" panose="020B0604020202020204" pitchFamily="34" charset="0"/>
              </a:defRPr>
            </a:lvl1pPr>
            <a:lvl2pPr marL="742950" indent="-285750">
              <a:spcBef>
                <a:spcPct val="20000"/>
              </a:spcBef>
              <a:buClr>
                <a:srgbClr val="20B6F0"/>
              </a:buClr>
              <a:buFont typeface="Arial" panose="020B0604020202020204" pitchFamily="34" charset="0"/>
              <a:buChar char="-"/>
              <a:defRPr sz="3200">
                <a:solidFill>
                  <a:srgbClr val="666666"/>
                </a:solidFill>
                <a:latin typeface="Arial" panose="020B0604020202020204" pitchFamily="34" charset="0"/>
                <a:cs typeface="Arial" panose="020B0604020202020204" pitchFamily="34" charset="0"/>
              </a:defRPr>
            </a:lvl2pPr>
            <a:lvl3pPr marL="1143000" indent="-228600">
              <a:spcBef>
                <a:spcPct val="20000"/>
              </a:spcBef>
              <a:buClr>
                <a:srgbClr val="20B6F0"/>
              </a:buClr>
              <a:buSzPct val="80000"/>
              <a:buFont typeface="Arial" panose="020B0604020202020204" pitchFamily="34" charset="0"/>
              <a:buChar char="§"/>
              <a:defRPr sz="3200">
                <a:solidFill>
                  <a:srgbClr val="666666"/>
                </a:solidFill>
                <a:latin typeface="Arial" panose="020B0604020202020204" pitchFamily="34" charset="0"/>
                <a:cs typeface="Arial" panose="020B0604020202020204" pitchFamily="34" charset="0"/>
              </a:defRPr>
            </a:lvl3pPr>
            <a:lvl4pPr marL="1600200" indent="-228600">
              <a:spcBef>
                <a:spcPct val="20000"/>
              </a:spcBef>
              <a:buClr>
                <a:srgbClr val="20B6F0"/>
              </a:buClr>
              <a:buSzPct val="80000"/>
              <a:buFont typeface="Arial" panose="020B0604020202020204" pitchFamily="34" charset="0"/>
              <a:buChar char="Ø"/>
              <a:defRPr sz="3200">
                <a:solidFill>
                  <a:srgbClr val="666666"/>
                </a:solidFill>
                <a:latin typeface="Arial" panose="020B0604020202020204" pitchFamily="34" charset="0"/>
                <a:cs typeface="Arial" panose="020B0604020202020204" pitchFamily="34" charset="0"/>
              </a:defRPr>
            </a:lvl4pPr>
            <a:lvl5pPr marL="2057400" indent="-228600">
              <a:spcBef>
                <a:spcPct val="20000"/>
              </a:spcBef>
              <a:buClr>
                <a:srgbClr val="20B6F0"/>
              </a:buClr>
              <a:buSzPct val="80000"/>
              <a:buFont typeface="Arial" panose="020B0604020202020204" pitchFamily="34" charset="0"/>
              <a:buChar char="²"/>
              <a:defRPr sz="3200">
                <a:solidFill>
                  <a:srgbClr val="666666"/>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Clr>
                <a:srgbClr val="20B6F0"/>
              </a:buClr>
              <a:buSzPct val="80000"/>
              <a:buFont typeface="Arial" panose="020B0604020202020204" pitchFamily="34" charset="0"/>
              <a:buChar char="²"/>
              <a:defRPr sz="3200">
                <a:solidFill>
                  <a:srgbClr val="666666"/>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Clr>
                <a:srgbClr val="20B6F0"/>
              </a:buClr>
              <a:buSzPct val="80000"/>
              <a:buFont typeface="Arial" panose="020B0604020202020204" pitchFamily="34" charset="0"/>
              <a:buChar char="²"/>
              <a:defRPr sz="3200">
                <a:solidFill>
                  <a:srgbClr val="666666"/>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Clr>
                <a:srgbClr val="20B6F0"/>
              </a:buClr>
              <a:buSzPct val="80000"/>
              <a:buFont typeface="Arial" panose="020B0604020202020204" pitchFamily="34" charset="0"/>
              <a:buChar char="²"/>
              <a:defRPr sz="3200">
                <a:solidFill>
                  <a:srgbClr val="666666"/>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Clr>
                <a:srgbClr val="20B6F0"/>
              </a:buClr>
              <a:buSzPct val="80000"/>
              <a:buFont typeface="Arial" panose="020B0604020202020204" pitchFamily="34" charset="0"/>
              <a:buChar char="²"/>
              <a:defRPr sz="3200">
                <a:solidFill>
                  <a:srgbClr val="666666"/>
                </a:solidFill>
                <a:latin typeface="Arial" panose="020B0604020202020204" pitchFamily="34" charset="0"/>
                <a:cs typeface="Arial" panose="020B0604020202020204" pitchFamily="34" charset="0"/>
              </a:defRPr>
            </a:lvl9pPr>
          </a:lstStyle>
          <a:p>
            <a:pPr defTabSz="457200" fontAlgn="base">
              <a:spcBef>
                <a:spcPct val="50000"/>
              </a:spcBef>
              <a:spcAft>
                <a:spcPct val="0"/>
              </a:spcAft>
              <a:buClrTx/>
              <a:buNone/>
            </a:pPr>
            <a:br>
              <a:rPr lang="en-US" altLang="zh-CN" sz="2000" b="1">
                <a:solidFill>
                  <a:srgbClr val="FFFFFF"/>
                </a:solidFill>
                <a:ea typeface="宋体" panose="02010600030101010101" pitchFamily="2" charset="-122"/>
              </a:rPr>
            </a:br>
            <a:endParaRPr lang="es-ES" altLang="en-US" sz="2000" b="1">
              <a:solidFill>
                <a:srgbClr val="FFFFFF"/>
              </a:solidFill>
            </a:endParaRPr>
          </a:p>
        </p:txBody>
      </p:sp>
      <p:sp>
        <p:nvSpPr>
          <p:cNvPr id="6148" name="Title 3"/>
          <p:cNvSpPr>
            <a:spLocks noChangeArrowheads="1"/>
          </p:cNvSpPr>
          <p:nvPr/>
        </p:nvSpPr>
        <p:spPr bwMode="auto">
          <a:xfrm>
            <a:off x="1661193" y="556725"/>
            <a:ext cx="8153400" cy="833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lr>
                <a:srgbClr val="20B6F0"/>
              </a:buClr>
              <a:buFont typeface="Arial" panose="020B0604020202020204" pitchFamily="34" charset="0"/>
              <a:buChar char="•"/>
              <a:defRPr sz="3200">
                <a:solidFill>
                  <a:srgbClr val="666666"/>
                </a:solidFill>
                <a:latin typeface="Arial" panose="020B0604020202020204" pitchFamily="34" charset="0"/>
                <a:cs typeface="Arial" panose="020B0604020202020204" pitchFamily="34" charset="0"/>
              </a:defRPr>
            </a:lvl1pPr>
            <a:lvl2pPr marL="742950" indent="-285750">
              <a:spcBef>
                <a:spcPct val="20000"/>
              </a:spcBef>
              <a:buClr>
                <a:srgbClr val="20B6F0"/>
              </a:buClr>
              <a:buFont typeface="Arial" panose="020B0604020202020204" pitchFamily="34" charset="0"/>
              <a:buChar char="-"/>
              <a:defRPr sz="3200">
                <a:solidFill>
                  <a:srgbClr val="666666"/>
                </a:solidFill>
                <a:latin typeface="Arial" panose="020B0604020202020204" pitchFamily="34" charset="0"/>
                <a:cs typeface="Arial" panose="020B0604020202020204" pitchFamily="34" charset="0"/>
              </a:defRPr>
            </a:lvl2pPr>
            <a:lvl3pPr marL="1143000" indent="-228600">
              <a:spcBef>
                <a:spcPct val="20000"/>
              </a:spcBef>
              <a:buClr>
                <a:srgbClr val="20B6F0"/>
              </a:buClr>
              <a:buSzPct val="80000"/>
              <a:buFont typeface="Arial" panose="020B0604020202020204" pitchFamily="34" charset="0"/>
              <a:buChar char="§"/>
              <a:defRPr sz="3200">
                <a:solidFill>
                  <a:srgbClr val="666666"/>
                </a:solidFill>
                <a:latin typeface="Arial" panose="020B0604020202020204" pitchFamily="34" charset="0"/>
                <a:cs typeface="Arial" panose="020B0604020202020204" pitchFamily="34" charset="0"/>
              </a:defRPr>
            </a:lvl3pPr>
            <a:lvl4pPr marL="1600200" indent="-228600">
              <a:spcBef>
                <a:spcPct val="20000"/>
              </a:spcBef>
              <a:buClr>
                <a:srgbClr val="20B6F0"/>
              </a:buClr>
              <a:buSzPct val="80000"/>
              <a:buFont typeface="Arial" panose="020B0604020202020204" pitchFamily="34" charset="0"/>
              <a:buChar char="Ø"/>
              <a:defRPr sz="3200">
                <a:solidFill>
                  <a:srgbClr val="666666"/>
                </a:solidFill>
                <a:latin typeface="Arial" panose="020B0604020202020204" pitchFamily="34" charset="0"/>
                <a:cs typeface="Arial" panose="020B0604020202020204" pitchFamily="34" charset="0"/>
              </a:defRPr>
            </a:lvl4pPr>
            <a:lvl5pPr marL="2057400" indent="-228600">
              <a:spcBef>
                <a:spcPct val="20000"/>
              </a:spcBef>
              <a:buClr>
                <a:srgbClr val="20B6F0"/>
              </a:buClr>
              <a:buSzPct val="80000"/>
              <a:buFont typeface="Arial" panose="020B0604020202020204" pitchFamily="34" charset="0"/>
              <a:buChar char="²"/>
              <a:defRPr sz="3200">
                <a:solidFill>
                  <a:srgbClr val="666666"/>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Clr>
                <a:srgbClr val="20B6F0"/>
              </a:buClr>
              <a:buSzPct val="80000"/>
              <a:buFont typeface="Arial" panose="020B0604020202020204" pitchFamily="34" charset="0"/>
              <a:buChar char="²"/>
              <a:defRPr sz="3200">
                <a:solidFill>
                  <a:srgbClr val="666666"/>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Clr>
                <a:srgbClr val="20B6F0"/>
              </a:buClr>
              <a:buSzPct val="80000"/>
              <a:buFont typeface="Arial" panose="020B0604020202020204" pitchFamily="34" charset="0"/>
              <a:buChar char="²"/>
              <a:defRPr sz="3200">
                <a:solidFill>
                  <a:srgbClr val="666666"/>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Clr>
                <a:srgbClr val="20B6F0"/>
              </a:buClr>
              <a:buSzPct val="80000"/>
              <a:buFont typeface="Arial" panose="020B0604020202020204" pitchFamily="34" charset="0"/>
              <a:buChar char="²"/>
              <a:defRPr sz="3200">
                <a:solidFill>
                  <a:srgbClr val="666666"/>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Clr>
                <a:srgbClr val="20B6F0"/>
              </a:buClr>
              <a:buSzPct val="80000"/>
              <a:buFont typeface="Arial" panose="020B0604020202020204" pitchFamily="34" charset="0"/>
              <a:buChar char="²"/>
              <a:defRPr sz="3200">
                <a:solidFill>
                  <a:srgbClr val="666666"/>
                </a:solidFill>
                <a:latin typeface="Arial" panose="020B0604020202020204" pitchFamily="34" charset="0"/>
                <a:cs typeface="Arial" panose="020B0604020202020204" pitchFamily="34" charset="0"/>
              </a:defRPr>
            </a:lvl9pPr>
          </a:lstStyle>
          <a:p>
            <a:pPr defTabSz="457200" eaLnBrk="0" fontAlgn="base" hangingPunct="0">
              <a:spcBef>
                <a:spcPct val="0"/>
              </a:spcBef>
              <a:spcAft>
                <a:spcPct val="0"/>
              </a:spcAft>
              <a:buClrTx/>
              <a:buNone/>
              <a:defRPr/>
            </a:pPr>
            <a:r>
              <a:rPr lang="en-US" altLang="zh-CN" sz="2400" b="1" spc="300" dirty="0">
                <a:effectLst>
                  <a:outerShdw blurRad="38100" dist="38100" dir="2700000" algn="tl">
                    <a:srgbClr val="000000">
                      <a:alpha val="43137"/>
                    </a:srgbClr>
                  </a:outerShdw>
                </a:effectLst>
                <a:uFillTx/>
                <a:latin typeface="宋体" panose="02010600030101010101" pitchFamily="2" charset="-122"/>
                <a:ea typeface="宋体" panose="02010600030101010101" pitchFamily="2" charset="-122"/>
                <a:cs typeface="宋体" panose="02010600030101010101" pitchFamily="2" charset="-122"/>
                <a:sym typeface="+mn-ea"/>
              </a:rPr>
              <a:t>ESD  </a:t>
            </a:r>
            <a:r>
              <a:rPr lang="zh-CN" altLang="en-US" sz="2400" b="1" spc="300" dirty="0">
                <a:effectLst>
                  <a:outerShdw blurRad="38100" dist="38100" dir="2700000" algn="tl">
                    <a:srgbClr val="000000">
                      <a:alpha val="43137"/>
                    </a:srgbClr>
                  </a:outerShdw>
                </a:effectLst>
                <a:uFillTx/>
                <a:latin typeface="宋体" panose="02010600030101010101" pitchFamily="2" charset="-122"/>
                <a:ea typeface="宋体" panose="02010600030101010101" pitchFamily="2" charset="-122"/>
                <a:cs typeface="宋体" panose="02010600030101010101" pitchFamily="2" charset="-122"/>
                <a:sym typeface="+mn-ea"/>
              </a:rPr>
              <a:t>智能制造的隐形杀手</a:t>
            </a:r>
            <a:endParaRPr lang="zh-CN" altLang="en-US" sz="2400" b="1" dirty="0">
              <a:effectLst>
                <a:outerShdw blurRad="38100" dist="38100" dir="2700000" algn="tl">
                  <a:srgbClr val="000000">
                    <a:alpha val="43137"/>
                  </a:srgbClr>
                </a:outerShdw>
              </a:effectLst>
              <a:latin typeface="宋体" panose="02010600030101010101" pitchFamily="2" charset="-122"/>
              <a:ea typeface="宋体" panose="02010600030101010101" pitchFamily="2" charset="-122"/>
              <a:cs typeface="宋体" panose="02010600030101010101" pitchFamily="2" charset="-122"/>
            </a:endParaRPr>
          </a:p>
        </p:txBody>
      </p:sp>
      <p:cxnSp>
        <p:nvCxnSpPr>
          <p:cNvPr id="4" name="直接连接符 3"/>
          <p:cNvCxnSpPr/>
          <p:nvPr/>
        </p:nvCxnSpPr>
        <p:spPr bwMode="auto">
          <a:xfrm>
            <a:off x="1524000" y="1076325"/>
            <a:ext cx="9158288" cy="0"/>
          </a:xfrm>
          <a:prstGeom prst="line">
            <a:avLst/>
          </a:prstGeom>
          <a:ln>
            <a:headEnd type="none" w="med" len="med"/>
            <a:tailEnd type="none" w="med" len="med"/>
          </a:ln>
        </p:spPr>
        <p:style>
          <a:lnRef idx="3">
            <a:schemeClr val="accent1"/>
          </a:lnRef>
          <a:fillRef idx="0">
            <a:schemeClr val="accent1"/>
          </a:fillRef>
          <a:effectRef idx="2">
            <a:schemeClr val="accent1"/>
          </a:effectRef>
          <a:fontRef idx="minor">
            <a:schemeClr val="tx1"/>
          </a:fontRef>
        </p:style>
      </p:cxnSp>
      <p:sp>
        <p:nvSpPr>
          <p:cNvPr id="6" name="TextBox 1"/>
          <p:cNvSpPr txBox="1">
            <a:spLocks noChangeArrowheads="1"/>
          </p:cNvSpPr>
          <p:nvPr/>
        </p:nvSpPr>
        <p:spPr bwMode="auto">
          <a:xfrm>
            <a:off x="1524000" y="1316355"/>
            <a:ext cx="517906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zh-CN" altLang="en-US" sz="2400" b="1" dirty="0" smtClean="0">
                <a:latin typeface="宋体" panose="02010600030101010101" pitchFamily="2" charset="-122"/>
                <a:ea typeface="宋体" panose="02010600030101010101" pitchFamily="2" charset="-122"/>
                <a:cs typeface="宋体" panose="02010600030101010101" pitchFamily="2" charset="-122"/>
              </a:rPr>
              <a:t>四、</a:t>
            </a:r>
            <a:r>
              <a:rPr sz="2400" b="1" spc="200" dirty="0" smtClean="0">
                <a:solidFill>
                  <a:srgbClr val="000000"/>
                </a:solidFill>
                <a:uFillTx/>
                <a:latin typeface="宋体" panose="02010600030101010101" pitchFamily="2" charset="-122"/>
                <a:ea typeface="宋体" panose="02010600030101010101" pitchFamily="2" charset="-122"/>
                <a:cs typeface="宋体" panose="02010600030101010101" pitchFamily="2" charset="-122"/>
                <a:sym typeface="+mn-ea"/>
              </a:rPr>
              <a:t>控制ESD的对策</a:t>
            </a:r>
            <a:r>
              <a:rPr lang="zh-CN" altLang="en-US" sz="2400" b="1" dirty="0" smtClean="0">
                <a:latin typeface="宋体" panose="02010600030101010101" pitchFamily="2" charset="-122"/>
                <a:ea typeface="宋体" panose="02010600030101010101" pitchFamily="2" charset="-122"/>
                <a:cs typeface="宋体" panose="02010600030101010101" pitchFamily="2" charset="-122"/>
              </a:rPr>
              <a:t>：</a:t>
            </a:r>
            <a:endParaRPr lang="zh-CN" altLang="en-US" sz="2400" b="1" dirty="0">
              <a:latin typeface="宋体" panose="02010600030101010101" pitchFamily="2" charset="-122"/>
              <a:ea typeface="宋体" panose="02010600030101010101" pitchFamily="2" charset="-122"/>
              <a:cs typeface="宋体" panose="02010600030101010101" pitchFamily="2" charset="-122"/>
            </a:endParaRPr>
          </a:p>
        </p:txBody>
      </p:sp>
      <p:sp>
        <p:nvSpPr>
          <p:cNvPr id="26" name="矩形 25"/>
          <p:cNvSpPr/>
          <p:nvPr/>
        </p:nvSpPr>
        <p:spPr>
          <a:xfrm>
            <a:off x="2246630" y="1903730"/>
            <a:ext cx="8225790" cy="307340"/>
          </a:xfrm>
          <a:prstGeom prst="rect">
            <a:avLst/>
          </a:prstGeom>
          <a:noFill/>
          <a:ln>
            <a:noFill/>
          </a:ln>
        </p:spPr>
        <p:txBody>
          <a:bodyPr vert="horz" wrap="square" lIns="0" tIns="0" rIns="0" bIns="0" numCol="1" anchor="t" anchorCtr="0" compatLnSpc="1">
            <a:spAutoFit/>
          </a:bodyPr>
          <a:lstStyle/>
          <a:p>
            <a:pPr algn="l"/>
            <a:r>
              <a:rPr lang="zh-CN" sz="2000" dirty="0">
                <a:solidFill>
                  <a:schemeClr val="tx1"/>
                </a:solidFill>
                <a:latin typeface="宋体" panose="02010600030101010101" pitchFamily="2" charset="-122"/>
                <a:ea typeface="宋体" panose="02010600030101010101" pitchFamily="2" charset="-122"/>
              </a:rPr>
              <a:t>建立静电防护体系是最有效的防静电方法</a:t>
            </a:r>
            <a:endParaRPr lang="zh-CN" sz="2000" dirty="0">
              <a:solidFill>
                <a:schemeClr val="tx1"/>
              </a:solidFill>
              <a:latin typeface="宋体" panose="02010600030101010101" pitchFamily="2" charset="-122"/>
              <a:ea typeface="宋体" panose="02010600030101010101" pitchFamily="2" charset="-122"/>
            </a:endParaRPr>
          </a:p>
        </p:txBody>
      </p:sp>
      <p:pic>
        <p:nvPicPr>
          <p:cNvPr id="19" name="图片 1"/>
          <p:cNvPicPr/>
          <p:nvPr/>
        </p:nvPicPr>
        <p:blipFill>
          <a:blip r:embed="rId1">
            <a:extLst>
              <a:ext uri="{28A0092B-C50C-407E-A947-70E740481C1C}">
                <a14:useLocalDpi xmlns:a14="http://schemas.microsoft.com/office/drawing/2010/main" val="0"/>
              </a:ext>
            </a:extLst>
          </a:blip>
          <a:srcRect/>
          <a:stretch>
            <a:fillRect/>
          </a:stretch>
        </p:blipFill>
        <p:spPr bwMode="auto">
          <a:xfrm>
            <a:off x="851853" y="2510790"/>
            <a:ext cx="10466705" cy="3341370"/>
          </a:xfrm>
          <a:prstGeom prst="rect">
            <a:avLst/>
          </a:prstGeom>
          <a:noFill/>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1"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9"/>
          <p:cNvSpPr txBox="1">
            <a:spLocks noChangeArrowheads="1"/>
          </p:cNvSpPr>
          <p:nvPr/>
        </p:nvSpPr>
        <p:spPr bwMode="auto">
          <a:xfrm>
            <a:off x="4622801" y="6391276"/>
            <a:ext cx="543242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20B6F0"/>
              </a:buClr>
              <a:buFont typeface="Arial" panose="020B0604020202020204" pitchFamily="34" charset="0"/>
              <a:buChar char="•"/>
              <a:defRPr sz="3200">
                <a:solidFill>
                  <a:srgbClr val="666666"/>
                </a:solidFill>
                <a:latin typeface="Arial" panose="020B0604020202020204" pitchFamily="34" charset="0"/>
                <a:cs typeface="Arial" panose="020B0604020202020204" pitchFamily="34" charset="0"/>
              </a:defRPr>
            </a:lvl1pPr>
            <a:lvl2pPr marL="742950" indent="-285750">
              <a:spcBef>
                <a:spcPct val="20000"/>
              </a:spcBef>
              <a:buClr>
                <a:srgbClr val="20B6F0"/>
              </a:buClr>
              <a:buFont typeface="Arial" panose="020B0604020202020204" pitchFamily="34" charset="0"/>
              <a:buChar char="-"/>
              <a:defRPr sz="3200">
                <a:solidFill>
                  <a:srgbClr val="666666"/>
                </a:solidFill>
                <a:latin typeface="Arial" panose="020B0604020202020204" pitchFamily="34" charset="0"/>
                <a:cs typeface="Arial" panose="020B0604020202020204" pitchFamily="34" charset="0"/>
              </a:defRPr>
            </a:lvl2pPr>
            <a:lvl3pPr marL="1143000" indent="-228600">
              <a:spcBef>
                <a:spcPct val="20000"/>
              </a:spcBef>
              <a:buClr>
                <a:srgbClr val="20B6F0"/>
              </a:buClr>
              <a:buSzPct val="80000"/>
              <a:buFont typeface="Arial" panose="020B0604020202020204" pitchFamily="34" charset="0"/>
              <a:buChar char="§"/>
              <a:defRPr sz="3200">
                <a:solidFill>
                  <a:srgbClr val="666666"/>
                </a:solidFill>
                <a:latin typeface="Arial" panose="020B0604020202020204" pitchFamily="34" charset="0"/>
                <a:cs typeface="Arial" panose="020B0604020202020204" pitchFamily="34" charset="0"/>
              </a:defRPr>
            </a:lvl3pPr>
            <a:lvl4pPr marL="1600200" indent="-228600">
              <a:spcBef>
                <a:spcPct val="20000"/>
              </a:spcBef>
              <a:buClr>
                <a:srgbClr val="20B6F0"/>
              </a:buClr>
              <a:buSzPct val="80000"/>
              <a:buFont typeface="Arial" panose="020B0604020202020204" pitchFamily="34" charset="0"/>
              <a:buChar char="Ø"/>
              <a:defRPr sz="3200">
                <a:solidFill>
                  <a:srgbClr val="666666"/>
                </a:solidFill>
                <a:latin typeface="Arial" panose="020B0604020202020204" pitchFamily="34" charset="0"/>
                <a:cs typeface="Arial" panose="020B0604020202020204" pitchFamily="34" charset="0"/>
              </a:defRPr>
            </a:lvl4pPr>
            <a:lvl5pPr marL="2057400" indent="-228600">
              <a:spcBef>
                <a:spcPct val="20000"/>
              </a:spcBef>
              <a:buClr>
                <a:srgbClr val="20B6F0"/>
              </a:buClr>
              <a:buSzPct val="80000"/>
              <a:buFont typeface="Arial" panose="020B0604020202020204" pitchFamily="34" charset="0"/>
              <a:buChar char="²"/>
              <a:defRPr sz="3200">
                <a:solidFill>
                  <a:srgbClr val="666666"/>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Clr>
                <a:srgbClr val="20B6F0"/>
              </a:buClr>
              <a:buSzPct val="80000"/>
              <a:buFont typeface="Arial" panose="020B0604020202020204" pitchFamily="34" charset="0"/>
              <a:buChar char="²"/>
              <a:defRPr sz="3200">
                <a:solidFill>
                  <a:srgbClr val="666666"/>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Clr>
                <a:srgbClr val="20B6F0"/>
              </a:buClr>
              <a:buSzPct val="80000"/>
              <a:buFont typeface="Arial" panose="020B0604020202020204" pitchFamily="34" charset="0"/>
              <a:buChar char="²"/>
              <a:defRPr sz="3200">
                <a:solidFill>
                  <a:srgbClr val="666666"/>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Clr>
                <a:srgbClr val="20B6F0"/>
              </a:buClr>
              <a:buSzPct val="80000"/>
              <a:buFont typeface="Arial" panose="020B0604020202020204" pitchFamily="34" charset="0"/>
              <a:buChar char="²"/>
              <a:defRPr sz="3200">
                <a:solidFill>
                  <a:srgbClr val="666666"/>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Clr>
                <a:srgbClr val="20B6F0"/>
              </a:buClr>
              <a:buSzPct val="80000"/>
              <a:buFont typeface="Arial" panose="020B0604020202020204" pitchFamily="34" charset="0"/>
              <a:buChar char="²"/>
              <a:defRPr sz="3200">
                <a:solidFill>
                  <a:srgbClr val="666666"/>
                </a:solidFill>
                <a:latin typeface="Arial" panose="020B0604020202020204" pitchFamily="34" charset="0"/>
                <a:cs typeface="Arial" panose="020B0604020202020204" pitchFamily="34" charset="0"/>
              </a:defRPr>
            </a:lvl9pPr>
          </a:lstStyle>
          <a:p>
            <a:pPr defTabSz="457200" fontAlgn="base">
              <a:spcBef>
                <a:spcPct val="50000"/>
              </a:spcBef>
              <a:spcAft>
                <a:spcPct val="0"/>
              </a:spcAft>
              <a:buClrTx/>
              <a:buNone/>
            </a:pPr>
            <a:br>
              <a:rPr lang="en-US" altLang="zh-CN" sz="2000" b="1">
                <a:solidFill>
                  <a:srgbClr val="FFFFFF"/>
                </a:solidFill>
                <a:ea typeface="宋体" panose="02010600030101010101" pitchFamily="2" charset="-122"/>
              </a:rPr>
            </a:br>
            <a:endParaRPr lang="es-ES" altLang="en-US" sz="2000" b="1">
              <a:solidFill>
                <a:srgbClr val="FFFFFF"/>
              </a:solidFill>
            </a:endParaRPr>
          </a:p>
        </p:txBody>
      </p:sp>
      <p:sp>
        <p:nvSpPr>
          <p:cNvPr id="6148" name="Title 3"/>
          <p:cNvSpPr>
            <a:spLocks noChangeArrowheads="1"/>
          </p:cNvSpPr>
          <p:nvPr/>
        </p:nvSpPr>
        <p:spPr bwMode="auto">
          <a:xfrm>
            <a:off x="1661193" y="556725"/>
            <a:ext cx="8153400" cy="833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lr>
                <a:srgbClr val="20B6F0"/>
              </a:buClr>
              <a:buFont typeface="Arial" panose="020B0604020202020204" pitchFamily="34" charset="0"/>
              <a:buChar char="•"/>
              <a:defRPr sz="3200">
                <a:solidFill>
                  <a:srgbClr val="666666"/>
                </a:solidFill>
                <a:latin typeface="Arial" panose="020B0604020202020204" pitchFamily="34" charset="0"/>
                <a:cs typeface="Arial" panose="020B0604020202020204" pitchFamily="34" charset="0"/>
              </a:defRPr>
            </a:lvl1pPr>
            <a:lvl2pPr marL="742950" indent="-285750">
              <a:spcBef>
                <a:spcPct val="20000"/>
              </a:spcBef>
              <a:buClr>
                <a:srgbClr val="20B6F0"/>
              </a:buClr>
              <a:buFont typeface="Arial" panose="020B0604020202020204" pitchFamily="34" charset="0"/>
              <a:buChar char="-"/>
              <a:defRPr sz="3200">
                <a:solidFill>
                  <a:srgbClr val="666666"/>
                </a:solidFill>
                <a:latin typeface="Arial" panose="020B0604020202020204" pitchFamily="34" charset="0"/>
                <a:cs typeface="Arial" panose="020B0604020202020204" pitchFamily="34" charset="0"/>
              </a:defRPr>
            </a:lvl2pPr>
            <a:lvl3pPr marL="1143000" indent="-228600">
              <a:spcBef>
                <a:spcPct val="20000"/>
              </a:spcBef>
              <a:buClr>
                <a:srgbClr val="20B6F0"/>
              </a:buClr>
              <a:buSzPct val="80000"/>
              <a:buFont typeface="Arial" panose="020B0604020202020204" pitchFamily="34" charset="0"/>
              <a:buChar char="§"/>
              <a:defRPr sz="3200">
                <a:solidFill>
                  <a:srgbClr val="666666"/>
                </a:solidFill>
                <a:latin typeface="Arial" panose="020B0604020202020204" pitchFamily="34" charset="0"/>
                <a:cs typeface="Arial" panose="020B0604020202020204" pitchFamily="34" charset="0"/>
              </a:defRPr>
            </a:lvl3pPr>
            <a:lvl4pPr marL="1600200" indent="-228600">
              <a:spcBef>
                <a:spcPct val="20000"/>
              </a:spcBef>
              <a:buClr>
                <a:srgbClr val="20B6F0"/>
              </a:buClr>
              <a:buSzPct val="80000"/>
              <a:buFont typeface="Arial" panose="020B0604020202020204" pitchFamily="34" charset="0"/>
              <a:buChar char="Ø"/>
              <a:defRPr sz="3200">
                <a:solidFill>
                  <a:srgbClr val="666666"/>
                </a:solidFill>
                <a:latin typeface="Arial" panose="020B0604020202020204" pitchFamily="34" charset="0"/>
                <a:cs typeface="Arial" panose="020B0604020202020204" pitchFamily="34" charset="0"/>
              </a:defRPr>
            </a:lvl4pPr>
            <a:lvl5pPr marL="2057400" indent="-228600">
              <a:spcBef>
                <a:spcPct val="20000"/>
              </a:spcBef>
              <a:buClr>
                <a:srgbClr val="20B6F0"/>
              </a:buClr>
              <a:buSzPct val="80000"/>
              <a:buFont typeface="Arial" panose="020B0604020202020204" pitchFamily="34" charset="0"/>
              <a:buChar char="²"/>
              <a:defRPr sz="3200">
                <a:solidFill>
                  <a:srgbClr val="666666"/>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Clr>
                <a:srgbClr val="20B6F0"/>
              </a:buClr>
              <a:buSzPct val="80000"/>
              <a:buFont typeface="Arial" panose="020B0604020202020204" pitchFamily="34" charset="0"/>
              <a:buChar char="²"/>
              <a:defRPr sz="3200">
                <a:solidFill>
                  <a:srgbClr val="666666"/>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Clr>
                <a:srgbClr val="20B6F0"/>
              </a:buClr>
              <a:buSzPct val="80000"/>
              <a:buFont typeface="Arial" panose="020B0604020202020204" pitchFamily="34" charset="0"/>
              <a:buChar char="²"/>
              <a:defRPr sz="3200">
                <a:solidFill>
                  <a:srgbClr val="666666"/>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Clr>
                <a:srgbClr val="20B6F0"/>
              </a:buClr>
              <a:buSzPct val="80000"/>
              <a:buFont typeface="Arial" panose="020B0604020202020204" pitchFamily="34" charset="0"/>
              <a:buChar char="²"/>
              <a:defRPr sz="3200">
                <a:solidFill>
                  <a:srgbClr val="666666"/>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Clr>
                <a:srgbClr val="20B6F0"/>
              </a:buClr>
              <a:buSzPct val="80000"/>
              <a:buFont typeface="Arial" panose="020B0604020202020204" pitchFamily="34" charset="0"/>
              <a:buChar char="²"/>
              <a:defRPr sz="3200">
                <a:solidFill>
                  <a:srgbClr val="666666"/>
                </a:solidFill>
                <a:latin typeface="Arial" panose="020B0604020202020204" pitchFamily="34" charset="0"/>
                <a:cs typeface="Arial" panose="020B0604020202020204" pitchFamily="34" charset="0"/>
              </a:defRPr>
            </a:lvl9pPr>
          </a:lstStyle>
          <a:p>
            <a:pPr defTabSz="457200" eaLnBrk="0" fontAlgn="base" hangingPunct="0">
              <a:spcBef>
                <a:spcPct val="0"/>
              </a:spcBef>
              <a:spcAft>
                <a:spcPct val="0"/>
              </a:spcAft>
              <a:buClrTx/>
              <a:buNone/>
              <a:defRPr/>
            </a:pPr>
            <a:r>
              <a:rPr lang="en-US" altLang="zh-CN" sz="2400" b="1" spc="300" dirty="0">
                <a:effectLst>
                  <a:outerShdw blurRad="38100" dist="38100" dir="2700000" algn="tl">
                    <a:srgbClr val="000000">
                      <a:alpha val="43137"/>
                    </a:srgbClr>
                  </a:outerShdw>
                </a:effectLst>
                <a:uFillTx/>
                <a:latin typeface="宋体" panose="02010600030101010101" pitchFamily="2" charset="-122"/>
                <a:ea typeface="宋体" panose="02010600030101010101" pitchFamily="2" charset="-122"/>
                <a:cs typeface="宋体" panose="02010600030101010101" pitchFamily="2" charset="-122"/>
                <a:sym typeface="+mn-ea"/>
              </a:rPr>
              <a:t>ESD  </a:t>
            </a:r>
            <a:r>
              <a:rPr lang="zh-CN" altLang="en-US" sz="2400" b="1" spc="300" dirty="0">
                <a:effectLst>
                  <a:outerShdw blurRad="38100" dist="38100" dir="2700000" algn="tl">
                    <a:srgbClr val="000000">
                      <a:alpha val="43137"/>
                    </a:srgbClr>
                  </a:outerShdw>
                </a:effectLst>
                <a:uFillTx/>
                <a:latin typeface="宋体" panose="02010600030101010101" pitchFamily="2" charset="-122"/>
                <a:ea typeface="宋体" panose="02010600030101010101" pitchFamily="2" charset="-122"/>
                <a:cs typeface="宋体" panose="02010600030101010101" pitchFamily="2" charset="-122"/>
                <a:sym typeface="+mn-ea"/>
              </a:rPr>
              <a:t>智能制造的隐形杀手</a:t>
            </a:r>
            <a:endParaRPr lang="zh-CN" altLang="en-US" sz="2400" b="1" dirty="0">
              <a:effectLst>
                <a:outerShdw blurRad="38100" dist="38100" dir="2700000" algn="tl">
                  <a:srgbClr val="000000">
                    <a:alpha val="43137"/>
                  </a:srgbClr>
                </a:outerShdw>
              </a:effectLst>
              <a:latin typeface="宋体" panose="02010600030101010101" pitchFamily="2" charset="-122"/>
              <a:ea typeface="宋体" panose="02010600030101010101" pitchFamily="2" charset="-122"/>
              <a:cs typeface="宋体" panose="02010600030101010101" pitchFamily="2" charset="-122"/>
            </a:endParaRPr>
          </a:p>
        </p:txBody>
      </p:sp>
      <p:cxnSp>
        <p:nvCxnSpPr>
          <p:cNvPr id="4" name="直接连接符 3"/>
          <p:cNvCxnSpPr/>
          <p:nvPr/>
        </p:nvCxnSpPr>
        <p:spPr bwMode="auto">
          <a:xfrm>
            <a:off x="1524000" y="1076325"/>
            <a:ext cx="9158288" cy="0"/>
          </a:xfrm>
          <a:prstGeom prst="line">
            <a:avLst/>
          </a:prstGeom>
          <a:ln>
            <a:headEnd type="none" w="med" len="med"/>
            <a:tailEnd type="none" w="med" len="med"/>
          </a:ln>
        </p:spPr>
        <p:style>
          <a:lnRef idx="3">
            <a:schemeClr val="accent1"/>
          </a:lnRef>
          <a:fillRef idx="0">
            <a:schemeClr val="accent1"/>
          </a:fillRef>
          <a:effectRef idx="2">
            <a:schemeClr val="accent1"/>
          </a:effectRef>
          <a:fontRef idx="minor">
            <a:schemeClr val="tx1"/>
          </a:fontRef>
        </p:style>
      </p:cxnSp>
      <p:sp>
        <p:nvSpPr>
          <p:cNvPr id="6" name="TextBox 1"/>
          <p:cNvSpPr txBox="1">
            <a:spLocks noChangeArrowheads="1"/>
          </p:cNvSpPr>
          <p:nvPr/>
        </p:nvSpPr>
        <p:spPr bwMode="auto">
          <a:xfrm>
            <a:off x="1524000" y="1316355"/>
            <a:ext cx="517906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zh-CN" altLang="en-US" sz="2400" b="1" dirty="0" smtClean="0">
                <a:latin typeface="宋体" panose="02010600030101010101" pitchFamily="2" charset="-122"/>
                <a:ea typeface="宋体" panose="02010600030101010101" pitchFamily="2" charset="-122"/>
                <a:cs typeface="宋体" panose="02010600030101010101" pitchFamily="2" charset="-122"/>
              </a:rPr>
              <a:t>四、</a:t>
            </a:r>
            <a:r>
              <a:rPr sz="2400" b="1" spc="200" dirty="0" smtClean="0">
                <a:solidFill>
                  <a:srgbClr val="000000"/>
                </a:solidFill>
                <a:uFillTx/>
                <a:latin typeface="宋体" panose="02010600030101010101" pitchFamily="2" charset="-122"/>
                <a:ea typeface="宋体" panose="02010600030101010101" pitchFamily="2" charset="-122"/>
                <a:cs typeface="宋体" panose="02010600030101010101" pitchFamily="2" charset="-122"/>
                <a:sym typeface="+mn-ea"/>
              </a:rPr>
              <a:t>控制ESD的对策</a:t>
            </a:r>
            <a:r>
              <a:rPr lang="zh-CN" altLang="en-US" sz="2400" b="1" dirty="0" smtClean="0">
                <a:latin typeface="宋体" panose="02010600030101010101" pitchFamily="2" charset="-122"/>
                <a:ea typeface="宋体" panose="02010600030101010101" pitchFamily="2" charset="-122"/>
                <a:cs typeface="宋体" panose="02010600030101010101" pitchFamily="2" charset="-122"/>
              </a:rPr>
              <a:t>：</a:t>
            </a:r>
            <a:endParaRPr lang="zh-CN" altLang="en-US" sz="2400" b="1" dirty="0">
              <a:latin typeface="宋体" panose="02010600030101010101" pitchFamily="2" charset="-122"/>
              <a:ea typeface="宋体" panose="02010600030101010101" pitchFamily="2" charset="-122"/>
              <a:cs typeface="宋体" panose="02010600030101010101" pitchFamily="2" charset="-122"/>
            </a:endParaRPr>
          </a:p>
        </p:txBody>
      </p:sp>
      <p:pic>
        <p:nvPicPr>
          <p:cNvPr id="3" name="图片 2"/>
          <p:cNvPicPr>
            <a:picLocks noChangeAspect="1"/>
          </p:cNvPicPr>
          <p:nvPr/>
        </p:nvPicPr>
        <p:blipFill>
          <a:blip r:embed="rId1"/>
          <a:stretch>
            <a:fillRect/>
          </a:stretch>
        </p:blipFill>
        <p:spPr>
          <a:xfrm>
            <a:off x="2756535" y="1776730"/>
            <a:ext cx="3162300" cy="4428490"/>
          </a:xfrm>
          <a:prstGeom prst="rect">
            <a:avLst/>
          </a:prstGeom>
        </p:spPr>
      </p:pic>
      <p:pic>
        <p:nvPicPr>
          <p:cNvPr id="5" name="图片 4"/>
          <p:cNvPicPr>
            <a:picLocks noChangeAspect="1"/>
          </p:cNvPicPr>
          <p:nvPr/>
        </p:nvPicPr>
        <p:blipFill>
          <a:blip r:embed="rId2"/>
          <a:stretch>
            <a:fillRect/>
          </a:stretch>
        </p:blipFill>
        <p:spPr>
          <a:xfrm>
            <a:off x="6076950" y="1786890"/>
            <a:ext cx="3374390" cy="4418330"/>
          </a:xfrm>
          <a:prstGeom prst="rect">
            <a:avLst/>
          </a:prstGeom>
        </p:spPr>
      </p:pic>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9"/>
          <p:cNvSpPr txBox="1">
            <a:spLocks noChangeArrowheads="1"/>
          </p:cNvSpPr>
          <p:nvPr/>
        </p:nvSpPr>
        <p:spPr bwMode="auto">
          <a:xfrm>
            <a:off x="4622801" y="6391276"/>
            <a:ext cx="543242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20B6F0"/>
              </a:buClr>
              <a:buFont typeface="Arial" panose="020B0604020202020204" pitchFamily="34" charset="0"/>
              <a:buChar char="•"/>
              <a:defRPr sz="3200">
                <a:solidFill>
                  <a:srgbClr val="666666"/>
                </a:solidFill>
                <a:latin typeface="Arial" panose="020B0604020202020204" pitchFamily="34" charset="0"/>
                <a:cs typeface="Arial" panose="020B0604020202020204" pitchFamily="34" charset="0"/>
              </a:defRPr>
            </a:lvl1pPr>
            <a:lvl2pPr marL="742950" indent="-285750">
              <a:spcBef>
                <a:spcPct val="20000"/>
              </a:spcBef>
              <a:buClr>
                <a:srgbClr val="20B6F0"/>
              </a:buClr>
              <a:buFont typeface="Arial" panose="020B0604020202020204" pitchFamily="34" charset="0"/>
              <a:buChar char="-"/>
              <a:defRPr sz="3200">
                <a:solidFill>
                  <a:srgbClr val="666666"/>
                </a:solidFill>
                <a:latin typeface="Arial" panose="020B0604020202020204" pitchFamily="34" charset="0"/>
                <a:cs typeface="Arial" panose="020B0604020202020204" pitchFamily="34" charset="0"/>
              </a:defRPr>
            </a:lvl2pPr>
            <a:lvl3pPr marL="1143000" indent="-228600">
              <a:spcBef>
                <a:spcPct val="20000"/>
              </a:spcBef>
              <a:buClr>
                <a:srgbClr val="20B6F0"/>
              </a:buClr>
              <a:buSzPct val="80000"/>
              <a:buFont typeface="Arial" panose="020B0604020202020204" pitchFamily="34" charset="0"/>
              <a:buChar char="§"/>
              <a:defRPr sz="3200">
                <a:solidFill>
                  <a:srgbClr val="666666"/>
                </a:solidFill>
                <a:latin typeface="Arial" panose="020B0604020202020204" pitchFamily="34" charset="0"/>
                <a:cs typeface="Arial" panose="020B0604020202020204" pitchFamily="34" charset="0"/>
              </a:defRPr>
            </a:lvl3pPr>
            <a:lvl4pPr marL="1600200" indent="-228600">
              <a:spcBef>
                <a:spcPct val="20000"/>
              </a:spcBef>
              <a:buClr>
                <a:srgbClr val="20B6F0"/>
              </a:buClr>
              <a:buSzPct val="80000"/>
              <a:buFont typeface="Arial" panose="020B0604020202020204" pitchFamily="34" charset="0"/>
              <a:buChar char="Ø"/>
              <a:defRPr sz="3200">
                <a:solidFill>
                  <a:srgbClr val="666666"/>
                </a:solidFill>
                <a:latin typeface="Arial" panose="020B0604020202020204" pitchFamily="34" charset="0"/>
                <a:cs typeface="Arial" panose="020B0604020202020204" pitchFamily="34" charset="0"/>
              </a:defRPr>
            </a:lvl4pPr>
            <a:lvl5pPr marL="2057400" indent="-228600">
              <a:spcBef>
                <a:spcPct val="20000"/>
              </a:spcBef>
              <a:buClr>
                <a:srgbClr val="20B6F0"/>
              </a:buClr>
              <a:buSzPct val="80000"/>
              <a:buFont typeface="Arial" panose="020B0604020202020204" pitchFamily="34" charset="0"/>
              <a:buChar char="²"/>
              <a:defRPr sz="3200">
                <a:solidFill>
                  <a:srgbClr val="666666"/>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Clr>
                <a:srgbClr val="20B6F0"/>
              </a:buClr>
              <a:buSzPct val="80000"/>
              <a:buFont typeface="Arial" panose="020B0604020202020204" pitchFamily="34" charset="0"/>
              <a:buChar char="²"/>
              <a:defRPr sz="3200">
                <a:solidFill>
                  <a:srgbClr val="666666"/>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Clr>
                <a:srgbClr val="20B6F0"/>
              </a:buClr>
              <a:buSzPct val="80000"/>
              <a:buFont typeface="Arial" panose="020B0604020202020204" pitchFamily="34" charset="0"/>
              <a:buChar char="²"/>
              <a:defRPr sz="3200">
                <a:solidFill>
                  <a:srgbClr val="666666"/>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Clr>
                <a:srgbClr val="20B6F0"/>
              </a:buClr>
              <a:buSzPct val="80000"/>
              <a:buFont typeface="Arial" panose="020B0604020202020204" pitchFamily="34" charset="0"/>
              <a:buChar char="²"/>
              <a:defRPr sz="3200">
                <a:solidFill>
                  <a:srgbClr val="666666"/>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Clr>
                <a:srgbClr val="20B6F0"/>
              </a:buClr>
              <a:buSzPct val="80000"/>
              <a:buFont typeface="Arial" panose="020B0604020202020204" pitchFamily="34" charset="0"/>
              <a:buChar char="²"/>
              <a:defRPr sz="3200">
                <a:solidFill>
                  <a:srgbClr val="666666"/>
                </a:solidFill>
                <a:latin typeface="Arial" panose="020B0604020202020204" pitchFamily="34" charset="0"/>
                <a:cs typeface="Arial" panose="020B0604020202020204" pitchFamily="34" charset="0"/>
              </a:defRPr>
            </a:lvl9pPr>
          </a:lstStyle>
          <a:p>
            <a:pPr defTabSz="457200" fontAlgn="base">
              <a:spcBef>
                <a:spcPct val="50000"/>
              </a:spcBef>
              <a:spcAft>
                <a:spcPct val="0"/>
              </a:spcAft>
              <a:buClrTx/>
              <a:buNone/>
            </a:pPr>
            <a:br>
              <a:rPr lang="en-US" altLang="zh-CN" sz="2000" b="1">
                <a:solidFill>
                  <a:srgbClr val="FFFFFF"/>
                </a:solidFill>
                <a:ea typeface="宋体" panose="02010600030101010101" pitchFamily="2" charset="-122"/>
              </a:rPr>
            </a:br>
            <a:endParaRPr lang="es-ES" altLang="en-US" sz="2000" b="1">
              <a:solidFill>
                <a:srgbClr val="FFFFFF"/>
              </a:solidFill>
            </a:endParaRPr>
          </a:p>
        </p:txBody>
      </p:sp>
      <p:sp>
        <p:nvSpPr>
          <p:cNvPr id="6148" name="Title 3"/>
          <p:cNvSpPr>
            <a:spLocks noChangeArrowheads="1"/>
          </p:cNvSpPr>
          <p:nvPr/>
        </p:nvSpPr>
        <p:spPr bwMode="auto">
          <a:xfrm>
            <a:off x="1661193" y="556725"/>
            <a:ext cx="8153400" cy="833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lr>
                <a:srgbClr val="20B6F0"/>
              </a:buClr>
              <a:buFont typeface="Arial" panose="020B0604020202020204" pitchFamily="34" charset="0"/>
              <a:buChar char="•"/>
              <a:defRPr sz="3200">
                <a:solidFill>
                  <a:srgbClr val="666666"/>
                </a:solidFill>
                <a:latin typeface="Arial" panose="020B0604020202020204" pitchFamily="34" charset="0"/>
                <a:cs typeface="Arial" panose="020B0604020202020204" pitchFamily="34" charset="0"/>
              </a:defRPr>
            </a:lvl1pPr>
            <a:lvl2pPr marL="742950" indent="-285750">
              <a:spcBef>
                <a:spcPct val="20000"/>
              </a:spcBef>
              <a:buClr>
                <a:srgbClr val="20B6F0"/>
              </a:buClr>
              <a:buFont typeface="Arial" panose="020B0604020202020204" pitchFamily="34" charset="0"/>
              <a:buChar char="-"/>
              <a:defRPr sz="3200">
                <a:solidFill>
                  <a:srgbClr val="666666"/>
                </a:solidFill>
                <a:latin typeface="Arial" panose="020B0604020202020204" pitchFamily="34" charset="0"/>
                <a:cs typeface="Arial" panose="020B0604020202020204" pitchFamily="34" charset="0"/>
              </a:defRPr>
            </a:lvl2pPr>
            <a:lvl3pPr marL="1143000" indent="-228600">
              <a:spcBef>
                <a:spcPct val="20000"/>
              </a:spcBef>
              <a:buClr>
                <a:srgbClr val="20B6F0"/>
              </a:buClr>
              <a:buSzPct val="80000"/>
              <a:buFont typeface="Arial" panose="020B0604020202020204" pitchFamily="34" charset="0"/>
              <a:buChar char="§"/>
              <a:defRPr sz="3200">
                <a:solidFill>
                  <a:srgbClr val="666666"/>
                </a:solidFill>
                <a:latin typeface="Arial" panose="020B0604020202020204" pitchFamily="34" charset="0"/>
                <a:cs typeface="Arial" panose="020B0604020202020204" pitchFamily="34" charset="0"/>
              </a:defRPr>
            </a:lvl3pPr>
            <a:lvl4pPr marL="1600200" indent="-228600">
              <a:spcBef>
                <a:spcPct val="20000"/>
              </a:spcBef>
              <a:buClr>
                <a:srgbClr val="20B6F0"/>
              </a:buClr>
              <a:buSzPct val="80000"/>
              <a:buFont typeface="Arial" panose="020B0604020202020204" pitchFamily="34" charset="0"/>
              <a:buChar char="Ø"/>
              <a:defRPr sz="3200">
                <a:solidFill>
                  <a:srgbClr val="666666"/>
                </a:solidFill>
                <a:latin typeface="Arial" panose="020B0604020202020204" pitchFamily="34" charset="0"/>
                <a:cs typeface="Arial" panose="020B0604020202020204" pitchFamily="34" charset="0"/>
              </a:defRPr>
            </a:lvl4pPr>
            <a:lvl5pPr marL="2057400" indent="-228600">
              <a:spcBef>
                <a:spcPct val="20000"/>
              </a:spcBef>
              <a:buClr>
                <a:srgbClr val="20B6F0"/>
              </a:buClr>
              <a:buSzPct val="80000"/>
              <a:buFont typeface="Arial" panose="020B0604020202020204" pitchFamily="34" charset="0"/>
              <a:buChar char="²"/>
              <a:defRPr sz="3200">
                <a:solidFill>
                  <a:srgbClr val="666666"/>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Clr>
                <a:srgbClr val="20B6F0"/>
              </a:buClr>
              <a:buSzPct val="80000"/>
              <a:buFont typeface="Arial" panose="020B0604020202020204" pitchFamily="34" charset="0"/>
              <a:buChar char="²"/>
              <a:defRPr sz="3200">
                <a:solidFill>
                  <a:srgbClr val="666666"/>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Clr>
                <a:srgbClr val="20B6F0"/>
              </a:buClr>
              <a:buSzPct val="80000"/>
              <a:buFont typeface="Arial" panose="020B0604020202020204" pitchFamily="34" charset="0"/>
              <a:buChar char="²"/>
              <a:defRPr sz="3200">
                <a:solidFill>
                  <a:srgbClr val="666666"/>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Clr>
                <a:srgbClr val="20B6F0"/>
              </a:buClr>
              <a:buSzPct val="80000"/>
              <a:buFont typeface="Arial" panose="020B0604020202020204" pitchFamily="34" charset="0"/>
              <a:buChar char="²"/>
              <a:defRPr sz="3200">
                <a:solidFill>
                  <a:srgbClr val="666666"/>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Clr>
                <a:srgbClr val="20B6F0"/>
              </a:buClr>
              <a:buSzPct val="80000"/>
              <a:buFont typeface="Arial" panose="020B0604020202020204" pitchFamily="34" charset="0"/>
              <a:buChar char="²"/>
              <a:defRPr sz="3200">
                <a:solidFill>
                  <a:srgbClr val="666666"/>
                </a:solidFill>
                <a:latin typeface="Arial" panose="020B0604020202020204" pitchFamily="34" charset="0"/>
                <a:cs typeface="Arial" panose="020B0604020202020204" pitchFamily="34" charset="0"/>
              </a:defRPr>
            </a:lvl9pPr>
          </a:lstStyle>
          <a:p>
            <a:pPr defTabSz="457200" eaLnBrk="0" fontAlgn="base" hangingPunct="0">
              <a:spcBef>
                <a:spcPct val="0"/>
              </a:spcBef>
              <a:spcAft>
                <a:spcPct val="0"/>
              </a:spcAft>
              <a:buClrTx/>
              <a:buNone/>
              <a:defRPr/>
            </a:pPr>
            <a:r>
              <a:rPr lang="en-US" altLang="zh-CN" sz="2400" b="1" spc="300" dirty="0">
                <a:effectLst>
                  <a:outerShdw blurRad="38100" dist="38100" dir="2700000" algn="tl">
                    <a:srgbClr val="000000">
                      <a:alpha val="43137"/>
                    </a:srgbClr>
                  </a:outerShdw>
                </a:effectLst>
                <a:uFillTx/>
                <a:latin typeface="宋体" panose="02010600030101010101" pitchFamily="2" charset="-122"/>
                <a:ea typeface="宋体" panose="02010600030101010101" pitchFamily="2" charset="-122"/>
                <a:cs typeface="宋体" panose="02010600030101010101" pitchFamily="2" charset="-122"/>
                <a:sym typeface="+mn-ea"/>
              </a:rPr>
              <a:t>ESD  </a:t>
            </a:r>
            <a:r>
              <a:rPr lang="zh-CN" altLang="en-US" sz="2400" b="1" spc="300" dirty="0">
                <a:effectLst>
                  <a:outerShdw blurRad="38100" dist="38100" dir="2700000" algn="tl">
                    <a:srgbClr val="000000">
                      <a:alpha val="43137"/>
                    </a:srgbClr>
                  </a:outerShdw>
                </a:effectLst>
                <a:uFillTx/>
                <a:latin typeface="宋体" panose="02010600030101010101" pitchFamily="2" charset="-122"/>
                <a:ea typeface="宋体" panose="02010600030101010101" pitchFamily="2" charset="-122"/>
                <a:cs typeface="宋体" panose="02010600030101010101" pitchFamily="2" charset="-122"/>
                <a:sym typeface="+mn-ea"/>
              </a:rPr>
              <a:t>智能制造的隐形杀手</a:t>
            </a:r>
            <a:endParaRPr lang="zh-CN" altLang="en-US" sz="2400" b="1" dirty="0">
              <a:effectLst>
                <a:outerShdw blurRad="38100" dist="38100" dir="2700000" algn="tl">
                  <a:srgbClr val="000000">
                    <a:alpha val="43137"/>
                  </a:srgbClr>
                </a:outerShdw>
              </a:effectLst>
              <a:latin typeface="宋体" panose="02010600030101010101" pitchFamily="2" charset="-122"/>
              <a:ea typeface="宋体" panose="02010600030101010101" pitchFamily="2" charset="-122"/>
              <a:cs typeface="宋体" panose="02010600030101010101" pitchFamily="2" charset="-122"/>
            </a:endParaRPr>
          </a:p>
        </p:txBody>
      </p:sp>
      <p:cxnSp>
        <p:nvCxnSpPr>
          <p:cNvPr id="4" name="直接连接符 3"/>
          <p:cNvCxnSpPr/>
          <p:nvPr/>
        </p:nvCxnSpPr>
        <p:spPr bwMode="auto">
          <a:xfrm>
            <a:off x="1524000" y="1076325"/>
            <a:ext cx="9158288" cy="0"/>
          </a:xfrm>
          <a:prstGeom prst="line">
            <a:avLst/>
          </a:prstGeom>
          <a:ln>
            <a:headEnd type="none" w="med" len="med"/>
            <a:tailEnd type="none" w="med" len="med"/>
          </a:ln>
        </p:spPr>
        <p:style>
          <a:lnRef idx="3">
            <a:schemeClr val="accent1"/>
          </a:lnRef>
          <a:fillRef idx="0">
            <a:schemeClr val="accent1"/>
          </a:fillRef>
          <a:effectRef idx="2">
            <a:schemeClr val="accent1"/>
          </a:effectRef>
          <a:fontRef idx="minor">
            <a:schemeClr val="tx1"/>
          </a:fontRef>
        </p:style>
      </p:cxnSp>
      <p:sp>
        <p:nvSpPr>
          <p:cNvPr id="6" name="TextBox 1"/>
          <p:cNvSpPr txBox="1">
            <a:spLocks noChangeArrowheads="1"/>
          </p:cNvSpPr>
          <p:nvPr/>
        </p:nvSpPr>
        <p:spPr bwMode="auto">
          <a:xfrm>
            <a:off x="1524000" y="1316099"/>
            <a:ext cx="41052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zh-CN" altLang="en-US" sz="2400" b="1" dirty="0">
                <a:latin typeface="宋体" panose="02010600030101010101" pitchFamily="2" charset="-122"/>
                <a:ea typeface="宋体" panose="02010600030101010101" pitchFamily="2" charset="-122"/>
              </a:rPr>
              <a:t>一</a:t>
            </a:r>
            <a:r>
              <a:rPr lang="zh-CN" altLang="en-US" sz="2400" b="1" dirty="0" smtClean="0">
                <a:latin typeface="宋体" panose="02010600030101010101" pitchFamily="2" charset="-122"/>
                <a:ea typeface="宋体" panose="02010600030101010101" pitchFamily="2" charset="-122"/>
              </a:rPr>
              <a:t>、</a:t>
            </a:r>
            <a:r>
              <a:rPr lang="zh-CN" altLang="en-US" sz="2400" b="1" spc="150" dirty="0" smtClean="0">
                <a:solidFill>
                  <a:srgbClr val="000000"/>
                </a:solidFill>
                <a:latin typeface="宋体" panose="02010600030101010101" pitchFamily="2" charset="-122"/>
                <a:ea typeface="宋体" panose="02010600030101010101" pitchFamily="2" charset="-122"/>
                <a:sym typeface="+mn-ea"/>
              </a:rPr>
              <a:t>您了解的静电</a:t>
            </a:r>
            <a:r>
              <a:rPr lang="zh-CN" altLang="en-US" sz="2400" b="1" dirty="0" smtClean="0">
                <a:latin typeface="宋体" panose="02010600030101010101" pitchFamily="2" charset="-122"/>
                <a:ea typeface="宋体" panose="02010600030101010101" pitchFamily="2" charset="-122"/>
              </a:rPr>
              <a:t>：</a:t>
            </a:r>
            <a:endParaRPr lang="zh-CN" altLang="en-US" sz="2400" b="1" dirty="0">
              <a:latin typeface="宋体" panose="02010600030101010101" pitchFamily="2" charset="-122"/>
              <a:ea typeface="宋体" panose="02010600030101010101" pitchFamily="2" charset="-122"/>
            </a:endParaRPr>
          </a:p>
        </p:txBody>
      </p:sp>
      <p:sp>
        <p:nvSpPr>
          <p:cNvPr id="3" name="文本框 2"/>
          <p:cNvSpPr txBox="1"/>
          <p:nvPr/>
        </p:nvSpPr>
        <p:spPr>
          <a:xfrm>
            <a:off x="2252980" y="1936115"/>
            <a:ext cx="4069080" cy="368300"/>
          </a:xfrm>
          <a:prstGeom prst="rect">
            <a:avLst/>
          </a:prstGeom>
          <a:noFill/>
        </p:spPr>
        <p:txBody>
          <a:bodyPr wrap="none" rtlCol="0" anchor="t">
            <a:spAutoFit/>
          </a:bodyPr>
          <a:lstStyle/>
          <a:p>
            <a:r>
              <a:rPr lang="zh-CN" altLang="en-US" dirty="0">
                <a:latin typeface="宋体" panose="02010600030101010101" pitchFamily="2" charset="-122"/>
                <a:ea typeface="宋体" panose="02010600030101010101" pitchFamily="2" charset="-122"/>
                <a:sym typeface="+mn-ea"/>
              </a:rPr>
              <a:t>静电：一种处于相对稳定状态的电荷。</a:t>
            </a:r>
            <a:endParaRPr lang="zh-CN" altLang="en-US" dirty="0">
              <a:latin typeface="宋体" panose="02010600030101010101" pitchFamily="2" charset="-122"/>
              <a:ea typeface="宋体" panose="02010600030101010101" pitchFamily="2" charset="-122"/>
              <a:sym typeface="+mn-ea"/>
            </a:endParaRPr>
          </a:p>
        </p:txBody>
      </p:sp>
      <p:sp>
        <p:nvSpPr>
          <p:cNvPr id="5" name="文本框 4"/>
          <p:cNvSpPr txBox="1"/>
          <p:nvPr/>
        </p:nvSpPr>
        <p:spPr>
          <a:xfrm>
            <a:off x="2253615" y="2275205"/>
            <a:ext cx="8288020" cy="1337945"/>
          </a:xfrm>
          <a:prstGeom prst="rect">
            <a:avLst/>
          </a:prstGeom>
          <a:noFill/>
        </p:spPr>
        <p:txBody>
          <a:bodyPr wrap="square" rtlCol="0" anchor="t">
            <a:spAutoFit/>
          </a:bodyPr>
          <a:lstStyle/>
          <a:p>
            <a:pPr marL="0" indent="0" fontAlgn="auto">
              <a:lnSpc>
                <a:spcPct val="150000"/>
              </a:lnSpc>
              <a:buNone/>
            </a:pPr>
            <a:r>
              <a:rPr lang="zh-CN" altLang="en-US" dirty="0">
                <a:latin typeface="宋体" panose="02010600030101010101" pitchFamily="2" charset="-122"/>
                <a:ea typeface="宋体" panose="02010600030101010101" pitchFamily="2" charset="-122"/>
                <a:cs typeface="宋体" panose="02010600030101010101" pitchFamily="2" charset="-122"/>
                <a:sym typeface="+mn-ea"/>
              </a:rPr>
              <a:t>静电是物体表面正负电荷发生分离的一种物理现象。</a:t>
            </a:r>
            <a:endParaRPr lang="zh-CN" altLang="en-US" dirty="0">
              <a:latin typeface="宋体" panose="02010600030101010101" pitchFamily="2" charset="-122"/>
              <a:ea typeface="宋体" panose="02010600030101010101" pitchFamily="2" charset="-122"/>
              <a:cs typeface="宋体" panose="02010600030101010101" pitchFamily="2" charset="-122"/>
            </a:endParaRPr>
          </a:p>
          <a:p>
            <a:pPr marL="0" indent="0" fontAlgn="auto">
              <a:lnSpc>
                <a:spcPct val="150000"/>
              </a:lnSpc>
            </a:pPr>
            <a:r>
              <a:rPr lang="zh-TW" altLang="en-US" dirty="0">
                <a:effectLst/>
                <a:latin typeface="宋体" panose="02010600030101010101" pitchFamily="2" charset="-122"/>
                <a:ea typeface="宋体" panose="02010600030101010101" pitchFamily="2" charset="-122"/>
                <a:cs typeface="宋体" panose="02010600030101010101" pitchFamily="2" charset="-122"/>
                <a:sym typeface="+mn-ea"/>
              </a:rPr>
              <a:t>原因</a:t>
            </a:r>
            <a:r>
              <a:rPr lang="zh-CN" altLang="en-US" dirty="0">
                <a:effectLst/>
                <a:latin typeface="宋体" panose="02010600030101010101" pitchFamily="2" charset="-122"/>
                <a:ea typeface="宋体" panose="02010600030101010101" pitchFamily="2" charset="-122"/>
                <a:cs typeface="宋体" panose="02010600030101010101" pitchFamily="2" charset="-122"/>
                <a:sym typeface="+mn-ea"/>
              </a:rPr>
              <a:t>：</a:t>
            </a:r>
            <a:r>
              <a:rPr lang="zh-TW" altLang="en-US" dirty="0">
                <a:effectLst/>
                <a:latin typeface="宋体" panose="02010600030101010101" pitchFamily="2" charset="-122"/>
                <a:ea typeface="宋体" panose="02010600030101010101" pitchFamily="2" charset="-122"/>
                <a:cs typeface="宋体" panose="02010600030101010101" pitchFamily="2" charset="-122"/>
                <a:sym typeface="+mn-ea"/>
              </a:rPr>
              <a:t>摩擦、</a:t>
            </a:r>
            <a:r>
              <a:rPr lang="zh-CN" altLang="en-US" dirty="0">
                <a:effectLst/>
                <a:latin typeface="宋体" panose="02010600030101010101" pitchFamily="2" charset="-122"/>
                <a:ea typeface="宋体" panose="02010600030101010101" pitchFamily="2" charset="-122"/>
                <a:cs typeface="宋体" panose="02010600030101010101" pitchFamily="2" charset="-122"/>
                <a:sym typeface="+mn-ea"/>
              </a:rPr>
              <a:t>剥离</a:t>
            </a:r>
            <a:r>
              <a:rPr lang="zh-TW" altLang="en-US" dirty="0">
                <a:effectLst/>
                <a:latin typeface="宋体" panose="02010600030101010101" pitchFamily="2" charset="-122"/>
                <a:ea typeface="宋体" panose="02010600030101010101" pitchFamily="2" charset="-122"/>
                <a:cs typeface="宋体" panose="02010600030101010101" pitchFamily="2" charset="-122"/>
                <a:sym typeface="+mn-ea"/>
              </a:rPr>
              <a:t>、</a:t>
            </a:r>
            <a:r>
              <a:rPr lang="zh-CN" altLang="en-US" dirty="0">
                <a:effectLst/>
                <a:latin typeface="宋体" panose="02010600030101010101" pitchFamily="2" charset="-122"/>
                <a:ea typeface="宋体" panose="02010600030101010101" pitchFamily="2" charset="-122"/>
                <a:cs typeface="宋体" panose="02010600030101010101" pitchFamily="2" charset="-122"/>
                <a:sym typeface="+mn-ea"/>
              </a:rPr>
              <a:t>破裂、电解、感应、吸附、喷电</a:t>
            </a:r>
            <a:r>
              <a:rPr lang="en-US" altLang="zh-TW">
                <a:effectLst/>
                <a:latin typeface="宋体" panose="02010600030101010101" pitchFamily="2" charset="-122"/>
                <a:ea typeface="宋体" panose="02010600030101010101" pitchFamily="2" charset="-122"/>
                <a:cs typeface="宋体" panose="02010600030101010101" pitchFamily="2" charset="-122"/>
                <a:sym typeface="+mn-ea"/>
              </a:rPr>
              <a:t>...</a:t>
            </a:r>
            <a:endParaRPr lang="en-US" altLang="zh-TW">
              <a:effectLst/>
              <a:latin typeface="宋体" panose="02010600030101010101" pitchFamily="2" charset="-122"/>
              <a:ea typeface="宋体" panose="02010600030101010101" pitchFamily="2" charset="-122"/>
              <a:cs typeface="宋体" panose="02010600030101010101" pitchFamily="2" charset="-122"/>
            </a:endParaRPr>
          </a:p>
          <a:p>
            <a:pPr marL="0" indent="0" fontAlgn="auto">
              <a:lnSpc>
                <a:spcPct val="150000"/>
              </a:lnSpc>
            </a:pPr>
            <a:r>
              <a:rPr lang="zh-CN" altLang="en-US" dirty="0">
                <a:effectLst/>
                <a:latin typeface="宋体" panose="02010600030101010101" pitchFamily="2" charset="-122"/>
                <a:ea typeface="宋体" panose="02010600030101010101" pitchFamily="2" charset="-122"/>
                <a:cs typeface="宋体" panose="02010600030101010101" pitchFamily="2" charset="-122"/>
                <a:sym typeface="+mn-ea"/>
              </a:rPr>
              <a:t>机理：物质</a:t>
            </a:r>
            <a:r>
              <a:rPr lang="zh-TW" altLang="en-US" dirty="0">
                <a:effectLst/>
                <a:latin typeface="宋体" panose="02010600030101010101" pitchFamily="2" charset="-122"/>
                <a:ea typeface="宋体" panose="02010600030101010101" pitchFamily="2" charset="-122"/>
                <a:cs typeface="宋体" panose="02010600030101010101" pitchFamily="2" charset="-122"/>
                <a:sym typeface="+mn-ea"/>
              </a:rPr>
              <a:t>因失去或得到</a:t>
            </a:r>
            <a:r>
              <a:rPr lang="zh-CN" altLang="en-US" dirty="0">
                <a:effectLst/>
                <a:latin typeface="宋体" panose="02010600030101010101" pitchFamily="2" charset="-122"/>
                <a:ea typeface="宋体" panose="02010600030101010101" pitchFamily="2" charset="-122"/>
                <a:cs typeface="宋体" panose="02010600030101010101" pitchFamily="2" charset="-122"/>
                <a:sym typeface="+mn-ea"/>
              </a:rPr>
              <a:t>电子而带电。</a:t>
            </a:r>
            <a:endParaRPr lang="zh-CN" altLang="en-US">
              <a:latin typeface="宋体" panose="02010600030101010101" pitchFamily="2" charset="-122"/>
              <a:ea typeface="宋体" panose="02010600030101010101" pitchFamily="2" charset="-122"/>
              <a:cs typeface="宋体" panose="02010600030101010101" pitchFamily="2" charset="-122"/>
            </a:endParaRPr>
          </a:p>
        </p:txBody>
      </p:sp>
      <p:pic>
        <p:nvPicPr>
          <p:cNvPr id="312324" name="图片 312323" descr="腳02"/>
          <p:cNvPicPr>
            <a:picLocks noChangeAspect="1"/>
          </p:cNvPicPr>
          <p:nvPr/>
        </p:nvPicPr>
        <p:blipFill>
          <a:blip r:embed="rId1"/>
          <a:stretch>
            <a:fillRect/>
          </a:stretch>
        </p:blipFill>
        <p:spPr>
          <a:xfrm>
            <a:off x="6066790" y="3821430"/>
            <a:ext cx="3502660" cy="2336800"/>
          </a:xfrm>
          <a:prstGeom prst="rect">
            <a:avLst/>
          </a:prstGeom>
          <a:noFill/>
          <a:ln w="9525">
            <a:noFill/>
          </a:ln>
        </p:spPr>
      </p:pic>
      <p:pic>
        <p:nvPicPr>
          <p:cNvPr id="312325" name="图片 312324" descr="esd5new"/>
          <p:cNvPicPr>
            <a:picLocks noChangeAspect="1"/>
          </p:cNvPicPr>
          <p:nvPr/>
        </p:nvPicPr>
        <p:blipFill>
          <a:blip r:embed="rId2"/>
          <a:stretch>
            <a:fillRect/>
          </a:stretch>
        </p:blipFill>
        <p:spPr>
          <a:xfrm>
            <a:off x="2504123" y="3729038"/>
            <a:ext cx="2224087" cy="2151062"/>
          </a:xfrm>
          <a:prstGeom prst="rect">
            <a:avLst/>
          </a:prstGeom>
          <a:noFill/>
          <a:ln w="31750">
            <a:noFill/>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312325"/>
                                        </p:tgtEl>
                                        <p:attrNameLst>
                                          <p:attrName>style.visibility</p:attrName>
                                        </p:attrNameLst>
                                      </p:cBhvr>
                                      <p:to>
                                        <p:strVal val="visible"/>
                                      </p:to>
                                    </p:set>
                                    <p:anim calcmode="lin" valueType="num">
                                      <p:cBhvr>
                                        <p:cTn id="7" dur="500" fill="hold"/>
                                        <p:tgtEl>
                                          <p:spTgt spid="312325"/>
                                        </p:tgtEl>
                                        <p:attrNameLst>
                                          <p:attrName>ppt_w</p:attrName>
                                        </p:attrNameLst>
                                      </p:cBhvr>
                                      <p:tavLst>
                                        <p:tav tm="0">
                                          <p:val>
                                            <p:fltVal val="0"/>
                                          </p:val>
                                        </p:tav>
                                        <p:tav tm="100000">
                                          <p:val>
                                            <p:strVal val="#ppt_w"/>
                                          </p:val>
                                        </p:tav>
                                      </p:tavLst>
                                    </p:anim>
                                    <p:anim calcmode="lin" valueType="num">
                                      <p:cBhvr>
                                        <p:cTn id="8" dur="500" fill="hold"/>
                                        <p:tgtEl>
                                          <p:spTgt spid="31232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9"/>
          <p:cNvSpPr txBox="1">
            <a:spLocks noChangeArrowheads="1"/>
          </p:cNvSpPr>
          <p:nvPr/>
        </p:nvSpPr>
        <p:spPr bwMode="auto">
          <a:xfrm>
            <a:off x="4622801" y="6391276"/>
            <a:ext cx="543242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20B6F0"/>
              </a:buClr>
              <a:buFont typeface="Arial" panose="020B0604020202020204" pitchFamily="34" charset="0"/>
              <a:buChar char="•"/>
              <a:defRPr sz="3200">
                <a:solidFill>
                  <a:srgbClr val="666666"/>
                </a:solidFill>
                <a:latin typeface="Arial" panose="020B0604020202020204" pitchFamily="34" charset="0"/>
                <a:cs typeface="Arial" panose="020B0604020202020204" pitchFamily="34" charset="0"/>
              </a:defRPr>
            </a:lvl1pPr>
            <a:lvl2pPr marL="742950" indent="-285750">
              <a:spcBef>
                <a:spcPct val="20000"/>
              </a:spcBef>
              <a:buClr>
                <a:srgbClr val="20B6F0"/>
              </a:buClr>
              <a:buFont typeface="Arial" panose="020B0604020202020204" pitchFamily="34" charset="0"/>
              <a:buChar char="-"/>
              <a:defRPr sz="3200">
                <a:solidFill>
                  <a:srgbClr val="666666"/>
                </a:solidFill>
                <a:latin typeface="Arial" panose="020B0604020202020204" pitchFamily="34" charset="0"/>
                <a:cs typeface="Arial" panose="020B0604020202020204" pitchFamily="34" charset="0"/>
              </a:defRPr>
            </a:lvl2pPr>
            <a:lvl3pPr marL="1143000" indent="-228600">
              <a:spcBef>
                <a:spcPct val="20000"/>
              </a:spcBef>
              <a:buClr>
                <a:srgbClr val="20B6F0"/>
              </a:buClr>
              <a:buSzPct val="80000"/>
              <a:buFont typeface="Arial" panose="020B0604020202020204" pitchFamily="34" charset="0"/>
              <a:buChar char="§"/>
              <a:defRPr sz="3200">
                <a:solidFill>
                  <a:srgbClr val="666666"/>
                </a:solidFill>
                <a:latin typeface="Arial" panose="020B0604020202020204" pitchFamily="34" charset="0"/>
                <a:cs typeface="Arial" panose="020B0604020202020204" pitchFamily="34" charset="0"/>
              </a:defRPr>
            </a:lvl3pPr>
            <a:lvl4pPr marL="1600200" indent="-228600">
              <a:spcBef>
                <a:spcPct val="20000"/>
              </a:spcBef>
              <a:buClr>
                <a:srgbClr val="20B6F0"/>
              </a:buClr>
              <a:buSzPct val="80000"/>
              <a:buFont typeface="Arial" panose="020B0604020202020204" pitchFamily="34" charset="0"/>
              <a:buChar char="Ø"/>
              <a:defRPr sz="3200">
                <a:solidFill>
                  <a:srgbClr val="666666"/>
                </a:solidFill>
                <a:latin typeface="Arial" panose="020B0604020202020204" pitchFamily="34" charset="0"/>
                <a:cs typeface="Arial" panose="020B0604020202020204" pitchFamily="34" charset="0"/>
              </a:defRPr>
            </a:lvl4pPr>
            <a:lvl5pPr marL="2057400" indent="-228600">
              <a:spcBef>
                <a:spcPct val="20000"/>
              </a:spcBef>
              <a:buClr>
                <a:srgbClr val="20B6F0"/>
              </a:buClr>
              <a:buSzPct val="80000"/>
              <a:buFont typeface="Arial" panose="020B0604020202020204" pitchFamily="34" charset="0"/>
              <a:buChar char="²"/>
              <a:defRPr sz="3200">
                <a:solidFill>
                  <a:srgbClr val="666666"/>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Clr>
                <a:srgbClr val="20B6F0"/>
              </a:buClr>
              <a:buSzPct val="80000"/>
              <a:buFont typeface="Arial" panose="020B0604020202020204" pitchFamily="34" charset="0"/>
              <a:buChar char="²"/>
              <a:defRPr sz="3200">
                <a:solidFill>
                  <a:srgbClr val="666666"/>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Clr>
                <a:srgbClr val="20B6F0"/>
              </a:buClr>
              <a:buSzPct val="80000"/>
              <a:buFont typeface="Arial" panose="020B0604020202020204" pitchFamily="34" charset="0"/>
              <a:buChar char="²"/>
              <a:defRPr sz="3200">
                <a:solidFill>
                  <a:srgbClr val="666666"/>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Clr>
                <a:srgbClr val="20B6F0"/>
              </a:buClr>
              <a:buSzPct val="80000"/>
              <a:buFont typeface="Arial" panose="020B0604020202020204" pitchFamily="34" charset="0"/>
              <a:buChar char="²"/>
              <a:defRPr sz="3200">
                <a:solidFill>
                  <a:srgbClr val="666666"/>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Clr>
                <a:srgbClr val="20B6F0"/>
              </a:buClr>
              <a:buSzPct val="80000"/>
              <a:buFont typeface="Arial" panose="020B0604020202020204" pitchFamily="34" charset="0"/>
              <a:buChar char="²"/>
              <a:defRPr sz="3200">
                <a:solidFill>
                  <a:srgbClr val="666666"/>
                </a:solidFill>
                <a:latin typeface="Arial" panose="020B0604020202020204" pitchFamily="34" charset="0"/>
                <a:cs typeface="Arial" panose="020B0604020202020204" pitchFamily="34" charset="0"/>
              </a:defRPr>
            </a:lvl9pPr>
          </a:lstStyle>
          <a:p>
            <a:pPr defTabSz="457200" fontAlgn="base">
              <a:spcBef>
                <a:spcPct val="50000"/>
              </a:spcBef>
              <a:spcAft>
                <a:spcPct val="0"/>
              </a:spcAft>
              <a:buClrTx/>
              <a:buNone/>
            </a:pPr>
            <a:br>
              <a:rPr lang="en-US" altLang="zh-CN" sz="2000" b="1">
                <a:solidFill>
                  <a:srgbClr val="FFFFFF"/>
                </a:solidFill>
                <a:ea typeface="宋体" panose="02010600030101010101" pitchFamily="2" charset="-122"/>
              </a:rPr>
            </a:br>
            <a:endParaRPr lang="es-ES" altLang="en-US" sz="2000" b="1">
              <a:solidFill>
                <a:srgbClr val="FFFFFF"/>
              </a:solidFill>
            </a:endParaRPr>
          </a:p>
        </p:txBody>
      </p:sp>
      <p:sp>
        <p:nvSpPr>
          <p:cNvPr id="6148" name="Title 3"/>
          <p:cNvSpPr>
            <a:spLocks noChangeArrowheads="1"/>
          </p:cNvSpPr>
          <p:nvPr/>
        </p:nvSpPr>
        <p:spPr bwMode="auto">
          <a:xfrm>
            <a:off x="1661193" y="556725"/>
            <a:ext cx="8153400" cy="833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lr>
                <a:srgbClr val="20B6F0"/>
              </a:buClr>
              <a:buFont typeface="Arial" panose="020B0604020202020204" pitchFamily="34" charset="0"/>
              <a:buChar char="•"/>
              <a:defRPr sz="3200">
                <a:solidFill>
                  <a:srgbClr val="666666"/>
                </a:solidFill>
                <a:latin typeface="Arial" panose="020B0604020202020204" pitchFamily="34" charset="0"/>
                <a:cs typeface="Arial" panose="020B0604020202020204" pitchFamily="34" charset="0"/>
              </a:defRPr>
            </a:lvl1pPr>
            <a:lvl2pPr marL="742950" indent="-285750">
              <a:spcBef>
                <a:spcPct val="20000"/>
              </a:spcBef>
              <a:buClr>
                <a:srgbClr val="20B6F0"/>
              </a:buClr>
              <a:buFont typeface="Arial" panose="020B0604020202020204" pitchFamily="34" charset="0"/>
              <a:buChar char="-"/>
              <a:defRPr sz="3200">
                <a:solidFill>
                  <a:srgbClr val="666666"/>
                </a:solidFill>
                <a:latin typeface="Arial" panose="020B0604020202020204" pitchFamily="34" charset="0"/>
                <a:cs typeface="Arial" panose="020B0604020202020204" pitchFamily="34" charset="0"/>
              </a:defRPr>
            </a:lvl2pPr>
            <a:lvl3pPr marL="1143000" indent="-228600">
              <a:spcBef>
                <a:spcPct val="20000"/>
              </a:spcBef>
              <a:buClr>
                <a:srgbClr val="20B6F0"/>
              </a:buClr>
              <a:buSzPct val="80000"/>
              <a:buFont typeface="Arial" panose="020B0604020202020204" pitchFamily="34" charset="0"/>
              <a:buChar char="§"/>
              <a:defRPr sz="3200">
                <a:solidFill>
                  <a:srgbClr val="666666"/>
                </a:solidFill>
                <a:latin typeface="Arial" panose="020B0604020202020204" pitchFamily="34" charset="0"/>
                <a:cs typeface="Arial" panose="020B0604020202020204" pitchFamily="34" charset="0"/>
              </a:defRPr>
            </a:lvl3pPr>
            <a:lvl4pPr marL="1600200" indent="-228600">
              <a:spcBef>
                <a:spcPct val="20000"/>
              </a:spcBef>
              <a:buClr>
                <a:srgbClr val="20B6F0"/>
              </a:buClr>
              <a:buSzPct val="80000"/>
              <a:buFont typeface="Arial" panose="020B0604020202020204" pitchFamily="34" charset="0"/>
              <a:buChar char="Ø"/>
              <a:defRPr sz="3200">
                <a:solidFill>
                  <a:srgbClr val="666666"/>
                </a:solidFill>
                <a:latin typeface="Arial" panose="020B0604020202020204" pitchFamily="34" charset="0"/>
                <a:cs typeface="Arial" panose="020B0604020202020204" pitchFamily="34" charset="0"/>
              </a:defRPr>
            </a:lvl4pPr>
            <a:lvl5pPr marL="2057400" indent="-228600">
              <a:spcBef>
                <a:spcPct val="20000"/>
              </a:spcBef>
              <a:buClr>
                <a:srgbClr val="20B6F0"/>
              </a:buClr>
              <a:buSzPct val="80000"/>
              <a:buFont typeface="Arial" panose="020B0604020202020204" pitchFamily="34" charset="0"/>
              <a:buChar char="²"/>
              <a:defRPr sz="3200">
                <a:solidFill>
                  <a:srgbClr val="666666"/>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Clr>
                <a:srgbClr val="20B6F0"/>
              </a:buClr>
              <a:buSzPct val="80000"/>
              <a:buFont typeface="Arial" panose="020B0604020202020204" pitchFamily="34" charset="0"/>
              <a:buChar char="²"/>
              <a:defRPr sz="3200">
                <a:solidFill>
                  <a:srgbClr val="666666"/>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Clr>
                <a:srgbClr val="20B6F0"/>
              </a:buClr>
              <a:buSzPct val="80000"/>
              <a:buFont typeface="Arial" panose="020B0604020202020204" pitchFamily="34" charset="0"/>
              <a:buChar char="²"/>
              <a:defRPr sz="3200">
                <a:solidFill>
                  <a:srgbClr val="666666"/>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Clr>
                <a:srgbClr val="20B6F0"/>
              </a:buClr>
              <a:buSzPct val="80000"/>
              <a:buFont typeface="Arial" panose="020B0604020202020204" pitchFamily="34" charset="0"/>
              <a:buChar char="²"/>
              <a:defRPr sz="3200">
                <a:solidFill>
                  <a:srgbClr val="666666"/>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Clr>
                <a:srgbClr val="20B6F0"/>
              </a:buClr>
              <a:buSzPct val="80000"/>
              <a:buFont typeface="Arial" panose="020B0604020202020204" pitchFamily="34" charset="0"/>
              <a:buChar char="²"/>
              <a:defRPr sz="3200">
                <a:solidFill>
                  <a:srgbClr val="666666"/>
                </a:solidFill>
                <a:latin typeface="Arial" panose="020B0604020202020204" pitchFamily="34" charset="0"/>
                <a:cs typeface="Arial" panose="020B0604020202020204" pitchFamily="34" charset="0"/>
              </a:defRPr>
            </a:lvl9pPr>
          </a:lstStyle>
          <a:p>
            <a:pPr defTabSz="457200" eaLnBrk="0" fontAlgn="base" hangingPunct="0">
              <a:spcBef>
                <a:spcPct val="0"/>
              </a:spcBef>
              <a:spcAft>
                <a:spcPct val="0"/>
              </a:spcAft>
              <a:buClrTx/>
              <a:buNone/>
              <a:defRPr/>
            </a:pPr>
            <a:r>
              <a:rPr lang="en-US" altLang="zh-CN" sz="2400" b="1" spc="300" dirty="0">
                <a:effectLst>
                  <a:outerShdw blurRad="38100" dist="38100" dir="2700000" algn="tl">
                    <a:srgbClr val="000000">
                      <a:alpha val="43137"/>
                    </a:srgbClr>
                  </a:outerShdw>
                </a:effectLst>
                <a:uFillTx/>
                <a:latin typeface="宋体" panose="02010600030101010101" pitchFamily="2" charset="-122"/>
                <a:ea typeface="宋体" panose="02010600030101010101" pitchFamily="2" charset="-122"/>
                <a:cs typeface="宋体" panose="02010600030101010101" pitchFamily="2" charset="-122"/>
                <a:sym typeface="+mn-ea"/>
              </a:rPr>
              <a:t>ESD  </a:t>
            </a:r>
            <a:r>
              <a:rPr lang="zh-CN" altLang="en-US" sz="2400" b="1" spc="300" dirty="0">
                <a:effectLst>
                  <a:outerShdw blurRad="38100" dist="38100" dir="2700000" algn="tl">
                    <a:srgbClr val="000000">
                      <a:alpha val="43137"/>
                    </a:srgbClr>
                  </a:outerShdw>
                </a:effectLst>
                <a:uFillTx/>
                <a:latin typeface="宋体" panose="02010600030101010101" pitchFamily="2" charset="-122"/>
                <a:ea typeface="宋体" panose="02010600030101010101" pitchFamily="2" charset="-122"/>
                <a:cs typeface="宋体" panose="02010600030101010101" pitchFamily="2" charset="-122"/>
                <a:sym typeface="+mn-ea"/>
              </a:rPr>
              <a:t>智能制造的隐形杀手</a:t>
            </a:r>
            <a:endParaRPr lang="zh-CN" altLang="en-US" sz="2400" b="1" dirty="0">
              <a:effectLst>
                <a:outerShdw blurRad="38100" dist="38100" dir="2700000" algn="tl">
                  <a:srgbClr val="000000">
                    <a:alpha val="43137"/>
                  </a:srgbClr>
                </a:outerShdw>
              </a:effectLst>
              <a:latin typeface="宋体" panose="02010600030101010101" pitchFamily="2" charset="-122"/>
              <a:ea typeface="宋体" panose="02010600030101010101" pitchFamily="2" charset="-122"/>
              <a:cs typeface="宋体" panose="02010600030101010101" pitchFamily="2" charset="-122"/>
            </a:endParaRPr>
          </a:p>
        </p:txBody>
      </p:sp>
      <p:cxnSp>
        <p:nvCxnSpPr>
          <p:cNvPr id="4" name="直接连接符 3"/>
          <p:cNvCxnSpPr/>
          <p:nvPr/>
        </p:nvCxnSpPr>
        <p:spPr bwMode="auto">
          <a:xfrm>
            <a:off x="1524000" y="1076325"/>
            <a:ext cx="9158288" cy="0"/>
          </a:xfrm>
          <a:prstGeom prst="line">
            <a:avLst/>
          </a:prstGeom>
          <a:ln>
            <a:headEnd type="none" w="med" len="med"/>
            <a:tailEnd type="none" w="med" len="med"/>
          </a:ln>
        </p:spPr>
        <p:style>
          <a:lnRef idx="3">
            <a:schemeClr val="accent1"/>
          </a:lnRef>
          <a:fillRef idx="0">
            <a:schemeClr val="accent1"/>
          </a:fillRef>
          <a:effectRef idx="2">
            <a:schemeClr val="accent1"/>
          </a:effectRef>
          <a:fontRef idx="minor">
            <a:schemeClr val="tx1"/>
          </a:fontRef>
        </p:style>
      </p:cxnSp>
      <p:sp>
        <p:nvSpPr>
          <p:cNvPr id="6" name="TextBox 1"/>
          <p:cNvSpPr txBox="1">
            <a:spLocks noChangeArrowheads="1"/>
          </p:cNvSpPr>
          <p:nvPr/>
        </p:nvSpPr>
        <p:spPr bwMode="auto">
          <a:xfrm>
            <a:off x="1524000" y="1316355"/>
            <a:ext cx="517906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zh-CN" altLang="en-US" sz="2400" b="1" dirty="0" smtClean="0">
                <a:latin typeface="宋体" panose="02010600030101010101" pitchFamily="2" charset="-122"/>
                <a:ea typeface="宋体" panose="02010600030101010101" pitchFamily="2" charset="-122"/>
                <a:cs typeface="宋体" panose="02010600030101010101" pitchFamily="2" charset="-122"/>
              </a:rPr>
              <a:t>四、</a:t>
            </a:r>
            <a:r>
              <a:rPr sz="2400" b="1" spc="200" dirty="0" smtClean="0">
                <a:solidFill>
                  <a:srgbClr val="000000"/>
                </a:solidFill>
                <a:uFillTx/>
                <a:latin typeface="宋体" panose="02010600030101010101" pitchFamily="2" charset="-122"/>
                <a:ea typeface="宋体" panose="02010600030101010101" pitchFamily="2" charset="-122"/>
                <a:cs typeface="宋体" panose="02010600030101010101" pitchFamily="2" charset="-122"/>
                <a:sym typeface="+mn-ea"/>
              </a:rPr>
              <a:t>控制ESD的对策</a:t>
            </a:r>
            <a:r>
              <a:rPr lang="zh-CN" altLang="en-US" sz="2400" b="1" dirty="0" smtClean="0">
                <a:latin typeface="宋体" panose="02010600030101010101" pitchFamily="2" charset="-122"/>
                <a:ea typeface="宋体" panose="02010600030101010101" pitchFamily="2" charset="-122"/>
                <a:cs typeface="宋体" panose="02010600030101010101" pitchFamily="2" charset="-122"/>
              </a:rPr>
              <a:t>：</a:t>
            </a:r>
            <a:endParaRPr lang="zh-CN" altLang="en-US" sz="2400" b="1" dirty="0">
              <a:latin typeface="宋体" panose="02010600030101010101" pitchFamily="2" charset="-122"/>
              <a:ea typeface="宋体" panose="02010600030101010101" pitchFamily="2" charset="-122"/>
              <a:cs typeface="宋体" panose="02010600030101010101" pitchFamily="2" charset="-122"/>
            </a:endParaRPr>
          </a:p>
        </p:txBody>
      </p:sp>
      <p:sp>
        <p:nvSpPr>
          <p:cNvPr id="23554" name="标题 7169"/>
          <p:cNvSpPr>
            <a:spLocks noGrp="1"/>
          </p:cNvSpPr>
          <p:nvPr/>
        </p:nvSpPr>
        <p:spPr>
          <a:xfrm>
            <a:off x="2156460" y="1840865"/>
            <a:ext cx="8229600" cy="398145"/>
          </a:xfrm>
          <a:prstGeom prst="rect">
            <a:avLst/>
          </a:prstGeom>
          <a:noFill/>
          <a:ln w="9525">
            <a:noFill/>
          </a:ln>
        </p:spPr>
        <p:txBody>
          <a:bodyPr vert="horz" wrap="square" anchor="ctr" anchorCtr="0"/>
          <a:lstStyle>
            <a:lvl1pPr marL="0" lvl="0" indent="0" algn="l" defTabSz="0" eaLnBrk="1" fontAlgn="base" latinLnBrk="0" hangingPunct="1">
              <a:spcBef>
                <a:spcPct val="0"/>
              </a:spcBef>
              <a:spcAft>
                <a:spcPct val="0"/>
              </a:spcAft>
              <a:buClr>
                <a:srgbClr val="FF9900"/>
              </a:buClr>
              <a:buNone/>
              <a:defRPr sz="3200" kern="1200">
                <a:solidFill>
                  <a:schemeClr val="bg2"/>
                </a:solidFill>
                <a:latin typeface="微软雅黑" panose="020B0503020204020204" pitchFamily="34" charset="-122"/>
                <a:ea typeface="微软雅黑" panose="020B0503020204020204" pitchFamily="34" charset="-122"/>
                <a:cs typeface="+mj-cs"/>
                <a:sym typeface="微软雅黑" panose="020B0503020204020204" pitchFamily="34" charset="-122"/>
              </a:defRPr>
            </a:lvl1pPr>
          </a:lstStyle>
          <a:p>
            <a:pPr defTabSz="0">
              <a:buNone/>
            </a:pPr>
            <a:r>
              <a:rPr lang="zh-CN" altLang="en-US" sz="2000" b="1" kern="1200" dirty="0">
                <a:solidFill>
                  <a:schemeClr val="tx1"/>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任命专业人员</a:t>
            </a:r>
            <a:endParaRPr lang="zh-CN" altLang="en-US" sz="2000" b="1" kern="1200" dirty="0">
              <a:solidFill>
                <a:schemeClr val="tx1"/>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endParaRPr>
          </a:p>
        </p:txBody>
      </p:sp>
      <p:sp>
        <p:nvSpPr>
          <p:cNvPr id="23555" name="文本占位符 7170"/>
          <p:cNvSpPr>
            <a:spLocks noGrp="1"/>
          </p:cNvSpPr>
          <p:nvPr/>
        </p:nvSpPr>
        <p:spPr>
          <a:xfrm>
            <a:off x="2282190" y="2291715"/>
            <a:ext cx="8229600" cy="3585210"/>
          </a:xfrm>
          <a:prstGeom prst="rect">
            <a:avLst/>
          </a:prstGeom>
          <a:noFill/>
          <a:ln w="9525">
            <a:noFill/>
          </a:ln>
        </p:spPr>
        <p:txBody>
          <a:bodyPr vert="horz" wrap="square" anchor="t" anchorCtr="0"/>
          <a:lstStyle>
            <a:lvl1pPr marL="342900" lvl="0" indent="-342900" algn="l" defTabSz="0" eaLnBrk="1" fontAlgn="base" latinLnBrk="0" hangingPunct="1">
              <a:spcBef>
                <a:spcPct val="60000"/>
              </a:spcBef>
              <a:spcAft>
                <a:spcPct val="0"/>
              </a:spcAft>
              <a:buChar char="•"/>
              <a:defRPr sz="2400" kern="1200">
                <a:solidFill>
                  <a:schemeClr val="tx1"/>
                </a:solidFill>
                <a:latin typeface="微软雅黑" panose="020B0503020204020204" pitchFamily="34" charset="-122"/>
                <a:ea typeface="微软雅黑" panose="020B0503020204020204" pitchFamily="34" charset="-122"/>
                <a:cs typeface="+mn-cs"/>
                <a:sym typeface="微软雅黑" panose="020B0503020204020204" pitchFamily="34" charset="-122"/>
              </a:defRPr>
            </a:lvl1pPr>
            <a:lvl2pPr marL="742950" lvl="1" indent="-285750" algn="l" defTabSz="0" eaLnBrk="1" fontAlgn="base" latinLnBrk="0" hangingPunct="1">
              <a:spcBef>
                <a:spcPct val="60000"/>
              </a:spcBef>
              <a:spcAft>
                <a:spcPct val="0"/>
              </a:spcAft>
              <a:buChar char="–"/>
              <a:defRPr sz="2000" kern="1200">
                <a:solidFill>
                  <a:schemeClr val="tx1"/>
                </a:solidFill>
                <a:latin typeface="微软雅黑" panose="020B0503020204020204" pitchFamily="34" charset="-122"/>
                <a:ea typeface="微软雅黑" panose="020B0503020204020204" pitchFamily="34" charset="-122"/>
                <a:cs typeface="+mn-cs"/>
                <a:sym typeface="微软雅黑" panose="020B0503020204020204" pitchFamily="34" charset="-122"/>
              </a:defRPr>
            </a:lvl2pPr>
            <a:lvl3pPr marL="1143000" lvl="2" indent="-228600" algn="l" defTabSz="0" eaLnBrk="1" fontAlgn="base" latinLnBrk="0" hangingPunct="1">
              <a:spcBef>
                <a:spcPct val="60000"/>
              </a:spcBef>
              <a:spcAft>
                <a:spcPct val="0"/>
              </a:spcAft>
              <a:buChar char="•"/>
              <a:defRPr sz="1800" kern="1200">
                <a:solidFill>
                  <a:schemeClr val="tx1"/>
                </a:solidFill>
                <a:latin typeface="微软雅黑" panose="020B0503020204020204" pitchFamily="34" charset="-122"/>
                <a:ea typeface="微软雅黑" panose="020B0503020204020204" pitchFamily="34" charset="-122"/>
                <a:cs typeface="+mn-cs"/>
                <a:sym typeface="微软雅黑" panose="020B0503020204020204" pitchFamily="34" charset="-122"/>
              </a:defRPr>
            </a:lvl3pPr>
            <a:lvl4pPr marL="1600200" lvl="3" indent="-228600" algn="l" defTabSz="0" eaLnBrk="1" fontAlgn="base" latinLnBrk="0" hangingPunct="1">
              <a:spcBef>
                <a:spcPct val="60000"/>
              </a:spcBef>
              <a:spcAft>
                <a:spcPct val="0"/>
              </a:spcAft>
              <a:buChar char="–"/>
              <a:defRPr sz="1600" kern="1200">
                <a:solidFill>
                  <a:schemeClr val="tx1"/>
                </a:solidFill>
                <a:latin typeface="微软雅黑" panose="020B0503020204020204" pitchFamily="34" charset="-122"/>
                <a:ea typeface="微软雅黑" panose="020B0503020204020204" pitchFamily="34" charset="-122"/>
                <a:cs typeface="+mn-cs"/>
                <a:sym typeface="微软雅黑" panose="020B0503020204020204" pitchFamily="34" charset="-122"/>
              </a:defRPr>
            </a:lvl4pPr>
            <a:lvl5pPr marL="2057400" lvl="4" indent="-228600" algn="l" defTabSz="0" eaLnBrk="1" fontAlgn="base" latinLnBrk="0" hangingPunct="1">
              <a:spcBef>
                <a:spcPct val="60000"/>
              </a:spcBef>
              <a:spcAft>
                <a:spcPct val="0"/>
              </a:spcAft>
              <a:buChar char="»"/>
              <a:defRPr sz="1600" kern="1200">
                <a:solidFill>
                  <a:schemeClr val="tx1"/>
                </a:solidFill>
                <a:latin typeface="微软雅黑" panose="020B0503020204020204" pitchFamily="34" charset="-122"/>
                <a:ea typeface="微软雅黑" panose="020B0503020204020204" pitchFamily="34" charset="-122"/>
                <a:cs typeface="+mn-cs"/>
                <a:sym typeface="微软雅黑" panose="020B0503020204020204" pitchFamily="34" charset="-122"/>
              </a:defRPr>
            </a:lvl5pPr>
            <a:lvl6pPr marL="2514600" lvl="5" indent="-228600" algn="l" defTabSz="0" eaLnBrk="1" fontAlgn="base" latinLnBrk="0" hangingPunct="1">
              <a:spcBef>
                <a:spcPct val="60000"/>
              </a:spcBef>
              <a:spcAft>
                <a:spcPct val="0"/>
              </a:spcAft>
              <a:buChar char="»"/>
              <a:defRPr sz="1600" kern="1200">
                <a:solidFill>
                  <a:schemeClr val="tx1"/>
                </a:solidFill>
                <a:latin typeface="+mn-lt"/>
                <a:ea typeface="+mn-ea"/>
                <a:cs typeface="+mn-cs"/>
                <a:sym typeface="微软雅黑" panose="020B0503020204020204" pitchFamily="34" charset="-122"/>
              </a:defRPr>
            </a:lvl6pPr>
            <a:lvl7pPr marL="2971800" lvl="6" indent="-228600" algn="l" defTabSz="0" eaLnBrk="1" fontAlgn="base" latinLnBrk="0" hangingPunct="1">
              <a:spcBef>
                <a:spcPct val="60000"/>
              </a:spcBef>
              <a:spcAft>
                <a:spcPct val="0"/>
              </a:spcAft>
              <a:buChar char="»"/>
              <a:defRPr sz="1600" kern="1200">
                <a:solidFill>
                  <a:schemeClr val="tx1"/>
                </a:solidFill>
                <a:latin typeface="+mn-lt"/>
                <a:ea typeface="+mn-ea"/>
                <a:cs typeface="+mn-cs"/>
                <a:sym typeface="微软雅黑" panose="020B0503020204020204" pitchFamily="34" charset="-122"/>
              </a:defRPr>
            </a:lvl7pPr>
            <a:lvl8pPr marL="3429000" lvl="7" indent="-228600" algn="l" defTabSz="0" eaLnBrk="1" fontAlgn="base" latinLnBrk="0" hangingPunct="1">
              <a:spcBef>
                <a:spcPct val="60000"/>
              </a:spcBef>
              <a:spcAft>
                <a:spcPct val="0"/>
              </a:spcAft>
              <a:buChar char="»"/>
              <a:defRPr sz="1600" kern="1200">
                <a:solidFill>
                  <a:schemeClr val="tx1"/>
                </a:solidFill>
                <a:latin typeface="+mn-lt"/>
                <a:ea typeface="+mn-ea"/>
                <a:cs typeface="+mn-cs"/>
                <a:sym typeface="微软雅黑" panose="020B0503020204020204" pitchFamily="34" charset="-122"/>
              </a:defRPr>
            </a:lvl8pPr>
            <a:lvl9pPr marL="3886200" lvl="8" indent="-228600" algn="l" defTabSz="0" eaLnBrk="1" fontAlgn="base" latinLnBrk="0" hangingPunct="1">
              <a:spcBef>
                <a:spcPct val="60000"/>
              </a:spcBef>
              <a:spcAft>
                <a:spcPct val="0"/>
              </a:spcAft>
              <a:buChar char="»"/>
              <a:defRPr sz="1600" kern="1200">
                <a:solidFill>
                  <a:schemeClr val="tx1"/>
                </a:solidFill>
                <a:latin typeface="+mn-lt"/>
                <a:ea typeface="+mn-ea"/>
                <a:cs typeface="+mn-cs"/>
                <a:sym typeface="微软雅黑" panose="020B0503020204020204" pitchFamily="34" charset="-122"/>
              </a:defRPr>
            </a:lvl9pPr>
          </a:lstStyle>
          <a:p>
            <a:pPr indent="0" defTabSz="0">
              <a:lnSpc>
                <a:spcPts val="3360"/>
              </a:lnSpc>
              <a:spcBef>
                <a:spcPts val="0"/>
              </a:spcBef>
            </a:pPr>
            <a:r>
              <a:rPr lang="zh-CN" altLang="en-US" sz="1800" b="1" kern="1200" dirty="0">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为什么需要ESD专员？</a:t>
            </a:r>
            <a:endParaRPr lang="zh-CN" altLang="en-US" b="1" kern="1200" dirty="0">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endParaRPr>
          </a:p>
          <a:p>
            <a:pPr lvl="1" indent="0" defTabSz="0">
              <a:lnSpc>
                <a:spcPts val="3360"/>
              </a:lnSpc>
              <a:spcBef>
                <a:spcPts val="0"/>
              </a:spcBef>
            </a:pPr>
            <a:r>
              <a:rPr lang="zh-CN" altLang="en-US" sz="1800" kern="1200" dirty="0">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ESD问题的专业性</a:t>
            </a:r>
            <a:endParaRPr lang="zh-CN" altLang="en-US" sz="1800" kern="1200" dirty="0">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endParaRPr>
          </a:p>
          <a:p>
            <a:pPr lvl="1" indent="0" defTabSz="0">
              <a:lnSpc>
                <a:spcPts val="3360"/>
              </a:lnSpc>
              <a:spcBef>
                <a:spcPts val="0"/>
              </a:spcBef>
            </a:pPr>
            <a:r>
              <a:rPr lang="zh-CN" altLang="en-US" sz="1800" kern="1200" dirty="0">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ESD问题的复杂性，牵涉广</a:t>
            </a:r>
            <a:endParaRPr lang="zh-CN" altLang="en-US" sz="1800" kern="1200" dirty="0">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endParaRPr>
          </a:p>
          <a:p>
            <a:pPr lvl="1" indent="0" defTabSz="0">
              <a:lnSpc>
                <a:spcPts val="3360"/>
              </a:lnSpc>
              <a:spcBef>
                <a:spcPts val="0"/>
              </a:spcBef>
            </a:pPr>
            <a:r>
              <a:rPr lang="zh-CN" altLang="en-US" sz="1800" kern="1200" dirty="0">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ESD问题的重要性</a:t>
            </a:r>
            <a:endParaRPr lang="zh-CN" altLang="en-US" kern="1200" dirty="0">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endParaRPr>
          </a:p>
          <a:p>
            <a:pPr indent="0" defTabSz="0">
              <a:lnSpc>
                <a:spcPts val="3360"/>
              </a:lnSpc>
              <a:spcBef>
                <a:spcPts val="0"/>
              </a:spcBef>
            </a:pPr>
            <a:r>
              <a:rPr lang="zh-CN" altLang="en-US" sz="1800" b="1" kern="1200" dirty="0">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ESD专员的职责</a:t>
            </a:r>
            <a:endParaRPr lang="zh-CN" altLang="en-US" sz="1800" b="1" kern="1200" dirty="0">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endParaRPr>
          </a:p>
          <a:p>
            <a:pPr lvl="1" indent="0" defTabSz="0">
              <a:lnSpc>
                <a:spcPts val="3360"/>
              </a:lnSpc>
              <a:spcBef>
                <a:spcPts val="0"/>
              </a:spcBef>
            </a:pPr>
            <a:r>
              <a:rPr lang="zh-CN" altLang="en-US" sz="1800" kern="1200" dirty="0">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全权负责有关静电防护体系的策划、培训、实施、运行、维护、审查、</a:t>
            </a:r>
            <a:r>
              <a:rPr lang="en-US" altLang="zh-CN" sz="1800" kern="1200" dirty="0">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  </a:t>
            </a:r>
            <a:endParaRPr lang="en-US" altLang="zh-CN" sz="1800" kern="1200" dirty="0">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endParaRPr>
          </a:p>
          <a:p>
            <a:pPr lvl="1" indent="0" defTabSz="0">
              <a:lnSpc>
                <a:spcPts val="3360"/>
              </a:lnSpc>
              <a:spcBef>
                <a:spcPts val="0"/>
              </a:spcBef>
              <a:buNone/>
            </a:pPr>
            <a:r>
              <a:rPr lang="en-US" altLang="zh-CN" sz="1800" kern="1200" dirty="0">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  </a:t>
            </a:r>
            <a:r>
              <a:rPr lang="zh-CN" altLang="en-US" sz="1800" kern="1200" dirty="0">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内部协调和外部沟通等工作。</a:t>
            </a:r>
            <a:endParaRPr lang="zh-CN" altLang="en-US" sz="1800" kern="1200" dirty="0">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endParaRPr>
          </a:p>
          <a:p>
            <a:pPr lvl="1" indent="0" defTabSz="0">
              <a:lnSpc>
                <a:spcPts val="3360"/>
              </a:lnSpc>
              <a:spcBef>
                <a:spcPts val="0"/>
              </a:spcBef>
            </a:pPr>
            <a:r>
              <a:rPr lang="zh-CN" altLang="en-US" sz="1800" kern="1200" dirty="0">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确保静电防护管理体系与企业质量体系、质量方针的符合性。</a:t>
            </a:r>
            <a:endParaRPr lang="zh-CN" altLang="en-US" sz="1800" kern="1200" dirty="0">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endParaRPr>
          </a:p>
          <a:p>
            <a:pPr lvl="1" indent="0" defTabSz="0">
              <a:lnSpc>
                <a:spcPts val="3360"/>
              </a:lnSpc>
              <a:spcBef>
                <a:spcPts val="0"/>
              </a:spcBef>
            </a:pPr>
            <a:r>
              <a:rPr lang="zh-CN" altLang="en-US" sz="1800" kern="1200" dirty="0">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深入了解静电和静电对SSD的损坏，并经常参加相关课程和研讨。</a:t>
            </a:r>
            <a:endParaRPr lang="zh-CN" altLang="en-US" sz="1800" kern="1200" dirty="0">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endParaRPr>
          </a:p>
        </p:txBody>
      </p:sp>
    </p:spTree>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9"/>
          <p:cNvSpPr txBox="1">
            <a:spLocks noChangeArrowheads="1"/>
          </p:cNvSpPr>
          <p:nvPr/>
        </p:nvSpPr>
        <p:spPr bwMode="auto">
          <a:xfrm>
            <a:off x="4622801" y="6391276"/>
            <a:ext cx="543242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20B6F0"/>
              </a:buClr>
              <a:buFont typeface="Arial" panose="020B0604020202020204" pitchFamily="34" charset="0"/>
              <a:buChar char="•"/>
              <a:defRPr sz="3200">
                <a:solidFill>
                  <a:srgbClr val="666666"/>
                </a:solidFill>
                <a:latin typeface="Arial" panose="020B0604020202020204" pitchFamily="34" charset="0"/>
                <a:cs typeface="Arial" panose="020B0604020202020204" pitchFamily="34" charset="0"/>
              </a:defRPr>
            </a:lvl1pPr>
            <a:lvl2pPr marL="742950" indent="-285750">
              <a:spcBef>
                <a:spcPct val="20000"/>
              </a:spcBef>
              <a:buClr>
                <a:srgbClr val="20B6F0"/>
              </a:buClr>
              <a:buFont typeface="Arial" panose="020B0604020202020204" pitchFamily="34" charset="0"/>
              <a:buChar char="-"/>
              <a:defRPr sz="3200">
                <a:solidFill>
                  <a:srgbClr val="666666"/>
                </a:solidFill>
                <a:latin typeface="Arial" panose="020B0604020202020204" pitchFamily="34" charset="0"/>
                <a:cs typeface="Arial" panose="020B0604020202020204" pitchFamily="34" charset="0"/>
              </a:defRPr>
            </a:lvl2pPr>
            <a:lvl3pPr marL="1143000" indent="-228600">
              <a:spcBef>
                <a:spcPct val="20000"/>
              </a:spcBef>
              <a:buClr>
                <a:srgbClr val="20B6F0"/>
              </a:buClr>
              <a:buSzPct val="80000"/>
              <a:buFont typeface="Arial" panose="020B0604020202020204" pitchFamily="34" charset="0"/>
              <a:buChar char="§"/>
              <a:defRPr sz="3200">
                <a:solidFill>
                  <a:srgbClr val="666666"/>
                </a:solidFill>
                <a:latin typeface="Arial" panose="020B0604020202020204" pitchFamily="34" charset="0"/>
                <a:cs typeface="Arial" panose="020B0604020202020204" pitchFamily="34" charset="0"/>
              </a:defRPr>
            </a:lvl3pPr>
            <a:lvl4pPr marL="1600200" indent="-228600">
              <a:spcBef>
                <a:spcPct val="20000"/>
              </a:spcBef>
              <a:buClr>
                <a:srgbClr val="20B6F0"/>
              </a:buClr>
              <a:buSzPct val="80000"/>
              <a:buFont typeface="Arial" panose="020B0604020202020204" pitchFamily="34" charset="0"/>
              <a:buChar char="Ø"/>
              <a:defRPr sz="3200">
                <a:solidFill>
                  <a:srgbClr val="666666"/>
                </a:solidFill>
                <a:latin typeface="Arial" panose="020B0604020202020204" pitchFamily="34" charset="0"/>
                <a:cs typeface="Arial" panose="020B0604020202020204" pitchFamily="34" charset="0"/>
              </a:defRPr>
            </a:lvl4pPr>
            <a:lvl5pPr marL="2057400" indent="-228600">
              <a:spcBef>
                <a:spcPct val="20000"/>
              </a:spcBef>
              <a:buClr>
                <a:srgbClr val="20B6F0"/>
              </a:buClr>
              <a:buSzPct val="80000"/>
              <a:buFont typeface="Arial" panose="020B0604020202020204" pitchFamily="34" charset="0"/>
              <a:buChar char="²"/>
              <a:defRPr sz="3200">
                <a:solidFill>
                  <a:srgbClr val="666666"/>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Clr>
                <a:srgbClr val="20B6F0"/>
              </a:buClr>
              <a:buSzPct val="80000"/>
              <a:buFont typeface="Arial" panose="020B0604020202020204" pitchFamily="34" charset="0"/>
              <a:buChar char="²"/>
              <a:defRPr sz="3200">
                <a:solidFill>
                  <a:srgbClr val="666666"/>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Clr>
                <a:srgbClr val="20B6F0"/>
              </a:buClr>
              <a:buSzPct val="80000"/>
              <a:buFont typeface="Arial" panose="020B0604020202020204" pitchFamily="34" charset="0"/>
              <a:buChar char="²"/>
              <a:defRPr sz="3200">
                <a:solidFill>
                  <a:srgbClr val="666666"/>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Clr>
                <a:srgbClr val="20B6F0"/>
              </a:buClr>
              <a:buSzPct val="80000"/>
              <a:buFont typeface="Arial" panose="020B0604020202020204" pitchFamily="34" charset="0"/>
              <a:buChar char="²"/>
              <a:defRPr sz="3200">
                <a:solidFill>
                  <a:srgbClr val="666666"/>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Clr>
                <a:srgbClr val="20B6F0"/>
              </a:buClr>
              <a:buSzPct val="80000"/>
              <a:buFont typeface="Arial" panose="020B0604020202020204" pitchFamily="34" charset="0"/>
              <a:buChar char="²"/>
              <a:defRPr sz="3200">
                <a:solidFill>
                  <a:srgbClr val="666666"/>
                </a:solidFill>
                <a:latin typeface="Arial" panose="020B0604020202020204" pitchFamily="34" charset="0"/>
                <a:cs typeface="Arial" panose="020B0604020202020204" pitchFamily="34" charset="0"/>
              </a:defRPr>
            </a:lvl9pPr>
          </a:lstStyle>
          <a:p>
            <a:pPr defTabSz="457200" fontAlgn="base">
              <a:spcBef>
                <a:spcPct val="50000"/>
              </a:spcBef>
              <a:spcAft>
                <a:spcPct val="0"/>
              </a:spcAft>
              <a:buClrTx/>
              <a:buNone/>
            </a:pPr>
            <a:br>
              <a:rPr lang="en-US" altLang="zh-CN" sz="2000" b="1">
                <a:solidFill>
                  <a:srgbClr val="FFFFFF"/>
                </a:solidFill>
                <a:ea typeface="宋体" panose="02010600030101010101" pitchFamily="2" charset="-122"/>
              </a:rPr>
            </a:br>
            <a:endParaRPr lang="es-ES" altLang="en-US" sz="2000" b="1">
              <a:solidFill>
                <a:srgbClr val="FFFFFF"/>
              </a:solidFill>
            </a:endParaRPr>
          </a:p>
        </p:txBody>
      </p:sp>
      <p:sp>
        <p:nvSpPr>
          <p:cNvPr id="6148" name="Title 3"/>
          <p:cNvSpPr>
            <a:spLocks noChangeArrowheads="1"/>
          </p:cNvSpPr>
          <p:nvPr/>
        </p:nvSpPr>
        <p:spPr bwMode="auto">
          <a:xfrm>
            <a:off x="1661193" y="556725"/>
            <a:ext cx="8153400" cy="833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lr>
                <a:srgbClr val="20B6F0"/>
              </a:buClr>
              <a:buFont typeface="Arial" panose="020B0604020202020204" pitchFamily="34" charset="0"/>
              <a:buChar char="•"/>
              <a:defRPr sz="3200">
                <a:solidFill>
                  <a:srgbClr val="666666"/>
                </a:solidFill>
                <a:latin typeface="Arial" panose="020B0604020202020204" pitchFamily="34" charset="0"/>
                <a:cs typeface="Arial" panose="020B0604020202020204" pitchFamily="34" charset="0"/>
              </a:defRPr>
            </a:lvl1pPr>
            <a:lvl2pPr marL="742950" indent="-285750">
              <a:spcBef>
                <a:spcPct val="20000"/>
              </a:spcBef>
              <a:buClr>
                <a:srgbClr val="20B6F0"/>
              </a:buClr>
              <a:buFont typeface="Arial" panose="020B0604020202020204" pitchFamily="34" charset="0"/>
              <a:buChar char="-"/>
              <a:defRPr sz="3200">
                <a:solidFill>
                  <a:srgbClr val="666666"/>
                </a:solidFill>
                <a:latin typeface="Arial" panose="020B0604020202020204" pitchFamily="34" charset="0"/>
                <a:cs typeface="Arial" panose="020B0604020202020204" pitchFamily="34" charset="0"/>
              </a:defRPr>
            </a:lvl2pPr>
            <a:lvl3pPr marL="1143000" indent="-228600">
              <a:spcBef>
                <a:spcPct val="20000"/>
              </a:spcBef>
              <a:buClr>
                <a:srgbClr val="20B6F0"/>
              </a:buClr>
              <a:buSzPct val="80000"/>
              <a:buFont typeface="Arial" panose="020B0604020202020204" pitchFamily="34" charset="0"/>
              <a:buChar char="§"/>
              <a:defRPr sz="3200">
                <a:solidFill>
                  <a:srgbClr val="666666"/>
                </a:solidFill>
                <a:latin typeface="Arial" panose="020B0604020202020204" pitchFamily="34" charset="0"/>
                <a:cs typeface="Arial" panose="020B0604020202020204" pitchFamily="34" charset="0"/>
              </a:defRPr>
            </a:lvl3pPr>
            <a:lvl4pPr marL="1600200" indent="-228600">
              <a:spcBef>
                <a:spcPct val="20000"/>
              </a:spcBef>
              <a:buClr>
                <a:srgbClr val="20B6F0"/>
              </a:buClr>
              <a:buSzPct val="80000"/>
              <a:buFont typeface="Arial" panose="020B0604020202020204" pitchFamily="34" charset="0"/>
              <a:buChar char="Ø"/>
              <a:defRPr sz="3200">
                <a:solidFill>
                  <a:srgbClr val="666666"/>
                </a:solidFill>
                <a:latin typeface="Arial" panose="020B0604020202020204" pitchFamily="34" charset="0"/>
                <a:cs typeface="Arial" panose="020B0604020202020204" pitchFamily="34" charset="0"/>
              </a:defRPr>
            </a:lvl4pPr>
            <a:lvl5pPr marL="2057400" indent="-228600">
              <a:spcBef>
                <a:spcPct val="20000"/>
              </a:spcBef>
              <a:buClr>
                <a:srgbClr val="20B6F0"/>
              </a:buClr>
              <a:buSzPct val="80000"/>
              <a:buFont typeface="Arial" panose="020B0604020202020204" pitchFamily="34" charset="0"/>
              <a:buChar char="²"/>
              <a:defRPr sz="3200">
                <a:solidFill>
                  <a:srgbClr val="666666"/>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Clr>
                <a:srgbClr val="20B6F0"/>
              </a:buClr>
              <a:buSzPct val="80000"/>
              <a:buFont typeface="Arial" panose="020B0604020202020204" pitchFamily="34" charset="0"/>
              <a:buChar char="²"/>
              <a:defRPr sz="3200">
                <a:solidFill>
                  <a:srgbClr val="666666"/>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Clr>
                <a:srgbClr val="20B6F0"/>
              </a:buClr>
              <a:buSzPct val="80000"/>
              <a:buFont typeface="Arial" panose="020B0604020202020204" pitchFamily="34" charset="0"/>
              <a:buChar char="²"/>
              <a:defRPr sz="3200">
                <a:solidFill>
                  <a:srgbClr val="666666"/>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Clr>
                <a:srgbClr val="20B6F0"/>
              </a:buClr>
              <a:buSzPct val="80000"/>
              <a:buFont typeface="Arial" panose="020B0604020202020204" pitchFamily="34" charset="0"/>
              <a:buChar char="²"/>
              <a:defRPr sz="3200">
                <a:solidFill>
                  <a:srgbClr val="666666"/>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Clr>
                <a:srgbClr val="20B6F0"/>
              </a:buClr>
              <a:buSzPct val="80000"/>
              <a:buFont typeface="Arial" panose="020B0604020202020204" pitchFamily="34" charset="0"/>
              <a:buChar char="²"/>
              <a:defRPr sz="3200">
                <a:solidFill>
                  <a:srgbClr val="666666"/>
                </a:solidFill>
                <a:latin typeface="Arial" panose="020B0604020202020204" pitchFamily="34" charset="0"/>
                <a:cs typeface="Arial" panose="020B0604020202020204" pitchFamily="34" charset="0"/>
              </a:defRPr>
            </a:lvl9pPr>
          </a:lstStyle>
          <a:p>
            <a:pPr defTabSz="457200" eaLnBrk="0" fontAlgn="base" hangingPunct="0">
              <a:spcBef>
                <a:spcPct val="0"/>
              </a:spcBef>
              <a:spcAft>
                <a:spcPct val="0"/>
              </a:spcAft>
              <a:buClrTx/>
              <a:buNone/>
              <a:defRPr/>
            </a:pPr>
            <a:r>
              <a:rPr lang="en-US" altLang="zh-CN" sz="2400" b="1" spc="300" dirty="0">
                <a:effectLst>
                  <a:outerShdw blurRad="38100" dist="38100" dir="2700000" algn="tl">
                    <a:srgbClr val="000000">
                      <a:alpha val="43137"/>
                    </a:srgbClr>
                  </a:outerShdw>
                </a:effectLst>
                <a:uFillTx/>
                <a:latin typeface="宋体" panose="02010600030101010101" pitchFamily="2" charset="-122"/>
                <a:ea typeface="宋体" panose="02010600030101010101" pitchFamily="2" charset="-122"/>
                <a:cs typeface="宋体" panose="02010600030101010101" pitchFamily="2" charset="-122"/>
                <a:sym typeface="+mn-ea"/>
              </a:rPr>
              <a:t>ESD  </a:t>
            </a:r>
            <a:r>
              <a:rPr lang="zh-CN" altLang="en-US" sz="2400" b="1" spc="300" dirty="0">
                <a:effectLst>
                  <a:outerShdw blurRad="38100" dist="38100" dir="2700000" algn="tl">
                    <a:srgbClr val="000000">
                      <a:alpha val="43137"/>
                    </a:srgbClr>
                  </a:outerShdw>
                </a:effectLst>
                <a:uFillTx/>
                <a:latin typeface="宋体" panose="02010600030101010101" pitchFamily="2" charset="-122"/>
                <a:ea typeface="宋体" panose="02010600030101010101" pitchFamily="2" charset="-122"/>
                <a:cs typeface="宋体" panose="02010600030101010101" pitchFamily="2" charset="-122"/>
                <a:sym typeface="+mn-ea"/>
              </a:rPr>
              <a:t>智能制造的隐形杀手</a:t>
            </a:r>
            <a:endParaRPr lang="zh-CN" altLang="en-US" sz="2400" b="1" dirty="0">
              <a:effectLst>
                <a:outerShdw blurRad="38100" dist="38100" dir="2700000" algn="tl">
                  <a:srgbClr val="000000">
                    <a:alpha val="43137"/>
                  </a:srgbClr>
                </a:outerShdw>
              </a:effectLst>
              <a:latin typeface="宋体" panose="02010600030101010101" pitchFamily="2" charset="-122"/>
              <a:ea typeface="宋体" panose="02010600030101010101" pitchFamily="2" charset="-122"/>
              <a:cs typeface="宋体" panose="02010600030101010101" pitchFamily="2" charset="-122"/>
            </a:endParaRPr>
          </a:p>
        </p:txBody>
      </p:sp>
      <p:cxnSp>
        <p:nvCxnSpPr>
          <p:cNvPr id="4" name="直接连接符 3"/>
          <p:cNvCxnSpPr/>
          <p:nvPr/>
        </p:nvCxnSpPr>
        <p:spPr bwMode="auto">
          <a:xfrm>
            <a:off x="1524000" y="1076325"/>
            <a:ext cx="9158288" cy="0"/>
          </a:xfrm>
          <a:prstGeom prst="line">
            <a:avLst/>
          </a:prstGeom>
          <a:ln>
            <a:headEnd type="none" w="med" len="med"/>
            <a:tailEnd type="none" w="med" len="med"/>
          </a:ln>
        </p:spPr>
        <p:style>
          <a:lnRef idx="3">
            <a:schemeClr val="accent1"/>
          </a:lnRef>
          <a:fillRef idx="0">
            <a:schemeClr val="accent1"/>
          </a:fillRef>
          <a:effectRef idx="2">
            <a:schemeClr val="accent1"/>
          </a:effectRef>
          <a:fontRef idx="minor">
            <a:schemeClr val="tx1"/>
          </a:fontRef>
        </p:style>
      </p:cxnSp>
      <p:sp>
        <p:nvSpPr>
          <p:cNvPr id="6" name="TextBox 1"/>
          <p:cNvSpPr txBox="1">
            <a:spLocks noChangeArrowheads="1"/>
          </p:cNvSpPr>
          <p:nvPr/>
        </p:nvSpPr>
        <p:spPr bwMode="auto">
          <a:xfrm>
            <a:off x="1524000" y="1316355"/>
            <a:ext cx="517906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zh-CN" altLang="en-US" sz="2400" b="1" dirty="0" smtClean="0">
                <a:latin typeface="宋体" panose="02010600030101010101" pitchFamily="2" charset="-122"/>
                <a:ea typeface="宋体" panose="02010600030101010101" pitchFamily="2" charset="-122"/>
                <a:cs typeface="宋体" panose="02010600030101010101" pitchFamily="2" charset="-122"/>
              </a:rPr>
              <a:t>四、</a:t>
            </a:r>
            <a:r>
              <a:rPr sz="2400" b="1" spc="200" dirty="0" smtClean="0">
                <a:solidFill>
                  <a:srgbClr val="000000"/>
                </a:solidFill>
                <a:uFillTx/>
                <a:latin typeface="宋体" panose="02010600030101010101" pitchFamily="2" charset="-122"/>
                <a:ea typeface="宋体" panose="02010600030101010101" pitchFamily="2" charset="-122"/>
                <a:cs typeface="宋体" panose="02010600030101010101" pitchFamily="2" charset="-122"/>
                <a:sym typeface="+mn-ea"/>
              </a:rPr>
              <a:t>控制ESD的对策</a:t>
            </a:r>
            <a:r>
              <a:rPr lang="zh-CN" altLang="en-US" sz="2400" b="1" dirty="0" smtClean="0">
                <a:latin typeface="宋体" panose="02010600030101010101" pitchFamily="2" charset="-122"/>
                <a:ea typeface="宋体" panose="02010600030101010101" pitchFamily="2" charset="-122"/>
                <a:cs typeface="宋体" panose="02010600030101010101" pitchFamily="2" charset="-122"/>
              </a:rPr>
              <a:t>：</a:t>
            </a:r>
            <a:endParaRPr lang="zh-CN" altLang="en-US" sz="2400" b="1" dirty="0">
              <a:latin typeface="宋体" panose="02010600030101010101" pitchFamily="2" charset="-122"/>
              <a:ea typeface="宋体" panose="02010600030101010101" pitchFamily="2" charset="-122"/>
              <a:cs typeface="宋体" panose="02010600030101010101" pitchFamily="2" charset="-122"/>
            </a:endParaRPr>
          </a:p>
        </p:txBody>
      </p:sp>
      <p:sp>
        <p:nvSpPr>
          <p:cNvPr id="23554" name="标题 7169"/>
          <p:cNvSpPr>
            <a:spLocks noGrp="1"/>
          </p:cNvSpPr>
          <p:nvPr/>
        </p:nvSpPr>
        <p:spPr>
          <a:xfrm>
            <a:off x="2156460" y="1840865"/>
            <a:ext cx="8229600" cy="398145"/>
          </a:xfrm>
          <a:prstGeom prst="rect">
            <a:avLst/>
          </a:prstGeom>
          <a:noFill/>
          <a:ln w="9525">
            <a:noFill/>
          </a:ln>
        </p:spPr>
        <p:txBody>
          <a:bodyPr vert="horz" wrap="square" anchor="ctr" anchorCtr="0"/>
          <a:lstStyle>
            <a:lvl1pPr marL="0" lvl="0" indent="0" algn="l" defTabSz="0" eaLnBrk="1" fontAlgn="base" latinLnBrk="0" hangingPunct="1">
              <a:spcBef>
                <a:spcPct val="0"/>
              </a:spcBef>
              <a:spcAft>
                <a:spcPct val="0"/>
              </a:spcAft>
              <a:buClr>
                <a:srgbClr val="FF9900"/>
              </a:buClr>
              <a:buNone/>
              <a:defRPr sz="3200" kern="1200">
                <a:solidFill>
                  <a:schemeClr val="bg2"/>
                </a:solidFill>
                <a:latin typeface="微软雅黑" panose="020B0503020204020204" pitchFamily="34" charset="-122"/>
                <a:ea typeface="微软雅黑" panose="020B0503020204020204" pitchFamily="34" charset="-122"/>
                <a:cs typeface="+mj-cs"/>
                <a:sym typeface="微软雅黑" panose="020B0503020204020204" pitchFamily="34" charset="-122"/>
              </a:defRPr>
            </a:lvl1pPr>
          </a:lstStyle>
          <a:p>
            <a:pPr defTabSz="0">
              <a:buNone/>
            </a:pPr>
            <a:r>
              <a:rPr lang="zh-CN" altLang="en-US" sz="2000" b="1" kern="1200" dirty="0">
                <a:solidFill>
                  <a:schemeClr val="tx1"/>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确定防护范围和等级</a:t>
            </a:r>
            <a:endParaRPr lang="zh-CN" altLang="en-US" sz="2000" b="1" kern="1200" dirty="0">
              <a:solidFill>
                <a:schemeClr val="tx1"/>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endParaRPr>
          </a:p>
        </p:txBody>
      </p:sp>
      <p:sp>
        <p:nvSpPr>
          <p:cNvPr id="23555" name="文本占位符 7170"/>
          <p:cNvSpPr>
            <a:spLocks noGrp="1"/>
          </p:cNvSpPr>
          <p:nvPr/>
        </p:nvSpPr>
        <p:spPr>
          <a:xfrm>
            <a:off x="1988820" y="2291080"/>
            <a:ext cx="5666105" cy="3963670"/>
          </a:xfrm>
          <a:prstGeom prst="rect">
            <a:avLst/>
          </a:prstGeom>
          <a:noFill/>
          <a:ln w="9525">
            <a:noFill/>
          </a:ln>
        </p:spPr>
        <p:txBody>
          <a:bodyPr vert="horz" wrap="square" anchor="t" anchorCtr="0"/>
          <a:lstStyle>
            <a:lvl1pPr marL="342900" lvl="0" indent="-342900" algn="l" defTabSz="0" eaLnBrk="1" fontAlgn="base" latinLnBrk="0" hangingPunct="1">
              <a:spcBef>
                <a:spcPct val="60000"/>
              </a:spcBef>
              <a:spcAft>
                <a:spcPct val="0"/>
              </a:spcAft>
              <a:buChar char="•"/>
              <a:defRPr sz="2400" kern="1200">
                <a:solidFill>
                  <a:schemeClr val="tx1"/>
                </a:solidFill>
                <a:latin typeface="微软雅黑" panose="020B0503020204020204" pitchFamily="34" charset="-122"/>
                <a:ea typeface="微软雅黑" panose="020B0503020204020204" pitchFamily="34" charset="-122"/>
                <a:cs typeface="+mn-cs"/>
                <a:sym typeface="微软雅黑" panose="020B0503020204020204" pitchFamily="34" charset="-122"/>
              </a:defRPr>
            </a:lvl1pPr>
            <a:lvl2pPr marL="742950" lvl="1" indent="-285750" algn="l" defTabSz="0" eaLnBrk="1" fontAlgn="base" latinLnBrk="0" hangingPunct="1">
              <a:spcBef>
                <a:spcPct val="60000"/>
              </a:spcBef>
              <a:spcAft>
                <a:spcPct val="0"/>
              </a:spcAft>
              <a:buChar char="–"/>
              <a:defRPr sz="2000" kern="1200">
                <a:solidFill>
                  <a:schemeClr val="tx1"/>
                </a:solidFill>
                <a:latin typeface="微软雅黑" panose="020B0503020204020204" pitchFamily="34" charset="-122"/>
                <a:ea typeface="微软雅黑" panose="020B0503020204020204" pitchFamily="34" charset="-122"/>
                <a:cs typeface="+mn-cs"/>
                <a:sym typeface="微软雅黑" panose="020B0503020204020204" pitchFamily="34" charset="-122"/>
              </a:defRPr>
            </a:lvl2pPr>
            <a:lvl3pPr marL="1143000" lvl="2" indent="-228600" algn="l" defTabSz="0" eaLnBrk="1" fontAlgn="base" latinLnBrk="0" hangingPunct="1">
              <a:spcBef>
                <a:spcPct val="60000"/>
              </a:spcBef>
              <a:spcAft>
                <a:spcPct val="0"/>
              </a:spcAft>
              <a:buChar char="•"/>
              <a:defRPr sz="1800" kern="1200">
                <a:solidFill>
                  <a:schemeClr val="tx1"/>
                </a:solidFill>
                <a:latin typeface="微软雅黑" panose="020B0503020204020204" pitchFamily="34" charset="-122"/>
                <a:ea typeface="微软雅黑" panose="020B0503020204020204" pitchFamily="34" charset="-122"/>
                <a:cs typeface="+mn-cs"/>
                <a:sym typeface="微软雅黑" panose="020B0503020204020204" pitchFamily="34" charset="-122"/>
              </a:defRPr>
            </a:lvl3pPr>
            <a:lvl4pPr marL="1600200" lvl="3" indent="-228600" algn="l" defTabSz="0" eaLnBrk="1" fontAlgn="base" latinLnBrk="0" hangingPunct="1">
              <a:spcBef>
                <a:spcPct val="60000"/>
              </a:spcBef>
              <a:spcAft>
                <a:spcPct val="0"/>
              </a:spcAft>
              <a:buChar char="–"/>
              <a:defRPr sz="1600" kern="1200">
                <a:solidFill>
                  <a:schemeClr val="tx1"/>
                </a:solidFill>
                <a:latin typeface="微软雅黑" panose="020B0503020204020204" pitchFamily="34" charset="-122"/>
                <a:ea typeface="微软雅黑" panose="020B0503020204020204" pitchFamily="34" charset="-122"/>
                <a:cs typeface="+mn-cs"/>
                <a:sym typeface="微软雅黑" panose="020B0503020204020204" pitchFamily="34" charset="-122"/>
              </a:defRPr>
            </a:lvl4pPr>
            <a:lvl5pPr marL="2057400" lvl="4" indent="-228600" algn="l" defTabSz="0" eaLnBrk="1" fontAlgn="base" latinLnBrk="0" hangingPunct="1">
              <a:spcBef>
                <a:spcPct val="60000"/>
              </a:spcBef>
              <a:spcAft>
                <a:spcPct val="0"/>
              </a:spcAft>
              <a:buChar char="»"/>
              <a:defRPr sz="1600" kern="1200">
                <a:solidFill>
                  <a:schemeClr val="tx1"/>
                </a:solidFill>
                <a:latin typeface="微软雅黑" panose="020B0503020204020204" pitchFamily="34" charset="-122"/>
                <a:ea typeface="微软雅黑" panose="020B0503020204020204" pitchFamily="34" charset="-122"/>
                <a:cs typeface="+mn-cs"/>
                <a:sym typeface="微软雅黑" panose="020B0503020204020204" pitchFamily="34" charset="-122"/>
              </a:defRPr>
            </a:lvl5pPr>
            <a:lvl6pPr marL="2514600" lvl="5" indent="-228600" algn="l" defTabSz="0" eaLnBrk="1" fontAlgn="base" latinLnBrk="0" hangingPunct="1">
              <a:spcBef>
                <a:spcPct val="60000"/>
              </a:spcBef>
              <a:spcAft>
                <a:spcPct val="0"/>
              </a:spcAft>
              <a:buChar char="»"/>
              <a:defRPr sz="1600" kern="1200">
                <a:solidFill>
                  <a:schemeClr val="tx1"/>
                </a:solidFill>
                <a:latin typeface="+mn-lt"/>
                <a:ea typeface="+mn-ea"/>
                <a:cs typeface="+mn-cs"/>
                <a:sym typeface="微软雅黑" panose="020B0503020204020204" pitchFamily="34" charset="-122"/>
              </a:defRPr>
            </a:lvl6pPr>
            <a:lvl7pPr marL="2971800" lvl="6" indent="-228600" algn="l" defTabSz="0" eaLnBrk="1" fontAlgn="base" latinLnBrk="0" hangingPunct="1">
              <a:spcBef>
                <a:spcPct val="60000"/>
              </a:spcBef>
              <a:spcAft>
                <a:spcPct val="0"/>
              </a:spcAft>
              <a:buChar char="»"/>
              <a:defRPr sz="1600" kern="1200">
                <a:solidFill>
                  <a:schemeClr val="tx1"/>
                </a:solidFill>
                <a:latin typeface="+mn-lt"/>
                <a:ea typeface="+mn-ea"/>
                <a:cs typeface="+mn-cs"/>
                <a:sym typeface="微软雅黑" panose="020B0503020204020204" pitchFamily="34" charset="-122"/>
              </a:defRPr>
            </a:lvl7pPr>
            <a:lvl8pPr marL="3429000" lvl="7" indent="-228600" algn="l" defTabSz="0" eaLnBrk="1" fontAlgn="base" latinLnBrk="0" hangingPunct="1">
              <a:spcBef>
                <a:spcPct val="60000"/>
              </a:spcBef>
              <a:spcAft>
                <a:spcPct val="0"/>
              </a:spcAft>
              <a:buChar char="»"/>
              <a:defRPr sz="1600" kern="1200">
                <a:solidFill>
                  <a:schemeClr val="tx1"/>
                </a:solidFill>
                <a:latin typeface="+mn-lt"/>
                <a:ea typeface="+mn-ea"/>
                <a:cs typeface="+mn-cs"/>
                <a:sym typeface="微软雅黑" panose="020B0503020204020204" pitchFamily="34" charset="-122"/>
              </a:defRPr>
            </a:lvl8pPr>
            <a:lvl9pPr marL="3886200" lvl="8" indent="-228600" algn="l" defTabSz="0" eaLnBrk="1" fontAlgn="base" latinLnBrk="0" hangingPunct="1">
              <a:spcBef>
                <a:spcPct val="60000"/>
              </a:spcBef>
              <a:spcAft>
                <a:spcPct val="0"/>
              </a:spcAft>
              <a:buChar char="»"/>
              <a:defRPr sz="1600" kern="1200">
                <a:solidFill>
                  <a:schemeClr val="tx1"/>
                </a:solidFill>
                <a:latin typeface="+mn-lt"/>
                <a:ea typeface="+mn-ea"/>
                <a:cs typeface="+mn-cs"/>
                <a:sym typeface="微软雅黑" panose="020B0503020204020204" pitchFamily="34" charset="-122"/>
              </a:defRPr>
            </a:lvl9pPr>
          </a:lstStyle>
          <a:p>
            <a:pPr indent="0" defTabSz="0">
              <a:lnSpc>
                <a:spcPts val="3360"/>
              </a:lnSpc>
              <a:spcBef>
                <a:spcPts val="0"/>
              </a:spcBef>
            </a:pPr>
            <a:r>
              <a:rPr lang="zh-CN" altLang="en-US" sz="1800" b="1" kern="1200" dirty="0">
                <a:solidFill>
                  <a:schemeClr val="tx1"/>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哪些项目需要防护？</a:t>
            </a:r>
            <a:endParaRPr lang="zh-CN" altLang="en-US" sz="1800" b="1" kern="1200" dirty="0">
              <a:solidFill>
                <a:schemeClr val="tx1"/>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endParaRPr>
          </a:p>
          <a:p>
            <a:pPr indent="0" defTabSz="0">
              <a:lnSpc>
                <a:spcPts val="3360"/>
              </a:lnSpc>
              <a:spcBef>
                <a:spcPts val="0"/>
              </a:spcBef>
              <a:buNone/>
            </a:pPr>
            <a:r>
              <a:rPr lang="en-US" altLang="zh-CN" sz="1800" kern="1200" dirty="0">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a:t>
            </a:r>
            <a:r>
              <a:rPr lang="zh-CN" altLang="en-US" sz="1800" kern="1200" dirty="0">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识别静电敏感元器件，建立控制清单</a:t>
            </a:r>
            <a:endParaRPr lang="zh-CN" altLang="en-US" sz="1800" kern="1200" dirty="0">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endParaRPr>
          </a:p>
          <a:p>
            <a:pPr indent="0" defTabSz="0">
              <a:lnSpc>
                <a:spcPts val="3360"/>
              </a:lnSpc>
              <a:spcBef>
                <a:spcPts val="0"/>
              </a:spcBef>
            </a:pPr>
            <a:r>
              <a:rPr lang="zh-CN" altLang="en-US" sz="1800" b="1" kern="1200" dirty="0">
                <a:solidFill>
                  <a:schemeClr val="tx1"/>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应该按照怎样的程度防护？</a:t>
            </a:r>
            <a:endParaRPr lang="zh-CN" altLang="en-US" sz="1800" b="1" kern="1200" dirty="0">
              <a:solidFill>
                <a:schemeClr val="tx1"/>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endParaRPr>
          </a:p>
          <a:p>
            <a:pPr indent="0" defTabSz="0">
              <a:lnSpc>
                <a:spcPts val="3360"/>
              </a:lnSpc>
              <a:spcBef>
                <a:spcPts val="0"/>
              </a:spcBef>
              <a:buNone/>
            </a:pPr>
            <a:r>
              <a:rPr lang="en-US" altLang="zh-CN" sz="1800" kern="1200" dirty="0">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a:t>
            </a:r>
            <a:r>
              <a:rPr lang="zh-CN" altLang="en-US" sz="1800" kern="1200" dirty="0">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按照敏感度等级最高器件的要求进行防护</a:t>
            </a:r>
            <a:endParaRPr lang="zh-CN" altLang="en-US" sz="1800" kern="1200" dirty="0">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endParaRPr>
          </a:p>
          <a:p>
            <a:pPr indent="0" defTabSz="0">
              <a:lnSpc>
                <a:spcPts val="3360"/>
              </a:lnSpc>
              <a:spcBef>
                <a:spcPts val="0"/>
              </a:spcBef>
              <a:buNone/>
            </a:pPr>
            <a:r>
              <a:rPr lang="en-US" altLang="zh-CN" sz="1800" kern="1200" dirty="0">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a:t>
            </a:r>
            <a:r>
              <a:rPr lang="zh-CN" altLang="en-US" sz="1800" kern="1200" dirty="0">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规定最高敏感度为100VHBM、200VCDM和35伏特孤立导体模型</a:t>
            </a:r>
            <a:endParaRPr lang="zh-CN" altLang="en-US" sz="1800" kern="1200" dirty="0">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endParaRPr>
          </a:p>
          <a:p>
            <a:pPr indent="0" defTabSz="0">
              <a:lnSpc>
                <a:spcPts val="3360"/>
              </a:lnSpc>
              <a:spcBef>
                <a:spcPts val="0"/>
              </a:spcBef>
            </a:pPr>
            <a:r>
              <a:rPr lang="zh-CN" altLang="en-US" sz="1800" b="1" kern="1200" dirty="0">
                <a:solidFill>
                  <a:schemeClr val="tx1"/>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哪些过程需要防护管理？</a:t>
            </a:r>
            <a:endParaRPr lang="zh-CN" altLang="en-US" sz="1800" b="1" kern="1200" dirty="0">
              <a:solidFill>
                <a:schemeClr val="tx1"/>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endParaRPr>
          </a:p>
          <a:p>
            <a:pPr indent="0" defTabSz="0">
              <a:lnSpc>
                <a:spcPts val="3360"/>
              </a:lnSpc>
              <a:spcBef>
                <a:spcPts val="0"/>
              </a:spcBef>
              <a:buNone/>
            </a:pPr>
            <a:r>
              <a:rPr lang="en-US" altLang="zh-CN" sz="1800" kern="1200" dirty="0">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a:t>
            </a:r>
            <a:r>
              <a:rPr lang="zh-CN" altLang="en-US" sz="1800" kern="1200" dirty="0">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所有直接接触SSD的过程都需要防护</a:t>
            </a:r>
            <a:endParaRPr lang="zh-CN" altLang="en-US" sz="1800" kern="1200" dirty="0">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endParaRPr>
          </a:p>
          <a:p>
            <a:pPr indent="0" defTabSz="0">
              <a:lnSpc>
                <a:spcPts val="3360"/>
              </a:lnSpc>
              <a:spcBef>
                <a:spcPts val="0"/>
              </a:spcBef>
              <a:buNone/>
            </a:pPr>
            <a:r>
              <a:rPr lang="en-US" altLang="zh-CN" sz="1800" kern="1200" dirty="0">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a:t>
            </a:r>
            <a:r>
              <a:rPr lang="zh-CN" altLang="en-US" sz="1800" kern="1200" dirty="0">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所有需要防护管理的过程都应设立相应的EPA</a:t>
            </a:r>
            <a:endParaRPr lang="zh-CN" altLang="en-US" sz="1800" kern="1200" dirty="0">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endParaRPr>
          </a:p>
        </p:txBody>
      </p:sp>
      <p:pic>
        <p:nvPicPr>
          <p:cNvPr id="24580" name="图片 26627" descr="一般电气企业生产流程"/>
          <p:cNvPicPr>
            <a:picLocks noChangeAspect="1"/>
          </p:cNvPicPr>
          <p:nvPr/>
        </p:nvPicPr>
        <p:blipFill>
          <a:blip r:embed="rId1">
            <a:lum contrast="16000"/>
          </a:blip>
          <a:stretch>
            <a:fillRect/>
          </a:stretch>
        </p:blipFill>
        <p:spPr>
          <a:xfrm>
            <a:off x="7519670" y="2237740"/>
            <a:ext cx="4470400" cy="2992755"/>
          </a:xfrm>
          <a:prstGeom prst="rect">
            <a:avLst/>
          </a:prstGeom>
          <a:noFill/>
          <a:ln w="9525">
            <a:noFill/>
          </a:ln>
        </p:spPr>
      </p:pic>
    </p:spTree>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9"/>
          <p:cNvSpPr txBox="1">
            <a:spLocks noChangeArrowheads="1"/>
          </p:cNvSpPr>
          <p:nvPr/>
        </p:nvSpPr>
        <p:spPr bwMode="auto">
          <a:xfrm>
            <a:off x="4622801" y="6391276"/>
            <a:ext cx="543242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20B6F0"/>
              </a:buClr>
              <a:buFont typeface="Arial" panose="020B0604020202020204" pitchFamily="34" charset="0"/>
              <a:buChar char="•"/>
              <a:defRPr sz="3200">
                <a:solidFill>
                  <a:srgbClr val="666666"/>
                </a:solidFill>
                <a:latin typeface="Arial" panose="020B0604020202020204" pitchFamily="34" charset="0"/>
                <a:cs typeface="Arial" panose="020B0604020202020204" pitchFamily="34" charset="0"/>
              </a:defRPr>
            </a:lvl1pPr>
            <a:lvl2pPr marL="742950" indent="-285750">
              <a:spcBef>
                <a:spcPct val="20000"/>
              </a:spcBef>
              <a:buClr>
                <a:srgbClr val="20B6F0"/>
              </a:buClr>
              <a:buFont typeface="Arial" panose="020B0604020202020204" pitchFamily="34" charset="0"/>
              <a:buChar char="-"/>
              <a:defRPr sz="3200">
                <a:solidFill>
                  <a:srgbClr val="666666"/>
                </a:solidFill>
                <a:latin typeface="Arial" panose="020B0604020202020204" pitchFamily="34" charset="0"/>
                <a:cs typeface="Arial" panose="020B0604020202020204" pitchFamily="34" charset="0"/>
              </a:defRPr>
            </a:lvl2pPr>
            <a:lvl3pPr marL="1143000" indent="-228600">
              <a:spcBef>
                <a:spcPct val="20000"/>
              </a:spcBef>
              <a:buClr>
                <a:srgbClr val="20B6F0"/>
              </a:buClr>
              <a:buSzPct val="80000"/>
              <a:buFont typeface="Arial" panose="020B0604020202020204" pitchFamily="34" charset="0"/>
              <a:buChar char="§"/>
              <a:defRPr sz="3200">
                <a:solidFill>
                  <a:srgbClr val="666666"/>
                </a:solidFill>
                <a:latin typeface="Arial" panose="020B0604020202020204" pitchFamily="34" charset="0"/>
                <a:cs typeface="Arial" panose="020B0604020202020204" pitchFamily="34" charset="0"/>
              </a:defRPr>
            </a:lvl3pPr>
            <a:lvl4pPr marL="1600200" indent="-228600">
              <a:spcBef>
                <a:spcPct val="20000"/>
              </a:spcBef>
              <a:buClr>
                <a:srgbClr val="20B6F0"/>
              </a:buClr>
              <a:buSzPct val="80000"/>
              <a:buFont typeface="Arial" panose="020B0604020202020204" pitchFamily="34" charset="0"/>
              <a:buChar char="Ø"/>
              <a:defRPr sz="3200">
                <a:solidFill>
                  <a:srgbClr val="666666"/>
                </a:solidFill>
                <a:latin typeface="Arial" panose="020B0604020202020204" pitchFamily="34" charset="0"/>
                <a:cs typeface="Arial" panose="020B0604020202020204" pitchFamily="34" charset="0"/>
              </a:defRPr>
            </a:lvl4pPr>
            <a:lvl5pPr marL="2057400" indent="-228600">
              <a:spcBef>
                <a:spcPct val="20000"/>
              </a:spcBef>
              <a:buClr>
                <a:srgbClr val="20B6F0"/>
              </a:buClr>
              <a:buSzPct val="80000"/>
              <a:buFont typeface="Arial" panose="020B0604020202020204" pitchFamily="34" charset="0"/>
              <a:buChar char="²"/>
              <a:defRPr sz="3200">
                <a:solidFill>
                  <a:srgbClr val="666666"/>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Clr>
                <a:srgbClr val="20B6F0"/>
              </a:buClr>
              <a:buSzPct val="80000"/>
              <a:buFont typeface="Arial" panose="020B0604020202020204" pitchFamily="34" charset="0"/>
              <a:buChar char="²"/>
              <a:defRPr sz="3200">
                <a:solidFill>
                  <a:srgbClr val="666666"/>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Clr>
                <a:srgbClr val="20B6F0"/>
              </a:buClr>
              <a:buSzPct val="80000"/>
              <a:buFont typeface="Arial" panose="020B0604020202020204" pitchFamily="34" charset="0"/>
              <a:buChar char="²"/>
              <a:defRPr sz="3200">
                <a:solidFill>
                  <a:srgbClr val="666666"/>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Clr>
                <a:srgbClr val="20B6F0"/>
              </a:buClr>
              <a:buSzPct val="80000"/>
              <a:buFont typeface="Arial" panose="020B0604020202020204" pitchFamily="34" charset="0"/>
              <a:buChar char="²"/>
              <a:defRPr sz="3200">
                <a:solidFill>
                  <a:srgbClr val="666666"/>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Clr>
                <a:srgbClr val="20B6F0"/>
              </a:buClr>
              <a:buSzPct val="80000"/>
              <a:buFont typeface="Arial" panose="020B0604020202020204" pitchFamily="34" charset="0"/>
              <a:buChar char="²"/>
              <a:defRPr sz="3200">
                <a:solidFill>
                  <a:srgbClr val="666666"/>
                </a:solidFill>
                <a:latin typeface="Arial" panose="020B0604020202020204" pitchFamily="34" charset="0"/>
                <a:cs typeface="Arial" panose="020B0604020202020204" pitchFamily="34" charset="0"/>
              </a:defRPr>
            </a:lvl9pPr>
          </a:lstStyle>
          <a:p>
            <a:pPr defTabSz="457200" fontAlgn="base">
              <a:spcBef>
                <a:spcPct val="50000"/>
              </a:spcBef>
              <a:spcAft>
                <a:spcPct val="0"/>
              </a:spcAft>
              <a:buClrTx/>
              <a:buNone/>
            </a:pPr>
            <a:br>
              <a:rPr lang="en-US" altLang="zh-CN" sz="2000" b="1">
                <a:solidFill>
                  <a:srgbClr val="FFFFFF"/>
                </a:solidFill>
                <a:ea typeface="宋体" panose="02010600030101010101" pitchFamily="2" charset="-122"/>
              </a:rPr>
            </a:br>
            <a:endParaRPr lang="es-ES" altLang="en-US" sz="2000" b="1">
              <a:solidFill>
                <a:srgbClr val="FFFFFF"/>
              </a:solidFill>
            </a:endParaRPr>
          </a:p>
        </p:txBody>
      </p:sp>
      <p:sp>
        <p:nvSpPr>
          <p:cNvPr id="6148" name="Title 3"/>
          <p:cNvSpPr>
            <a:spLocks noChangeArrowheads="1"/>
          </p:cNvSpPr>
          <p:nvPr/>
        </p:nvSpPr>
        <p:spPr bwMode="auto">
          <a:xfrm>
            <a:off x="1661193" y="556725"/>
            <a:ext cx="8153400" cy="833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lr>
                <a:srgbClr val="20B6F0"/>
              </a:buClr>
              <a:buFont typeface="Arial" panose="020B0604020202020204" pitchFamily="34" charset="0"/>
              <a:buChar char="•"/>
              <a:defRPr sz="3200">
                <a:solidFill>
                  <a:srgbClr val="666666"/>
                </a:solidFill>
                <a:latin typeface="Arial" panose="020B0604020202020204" pitchFamily="34" charset="0"/>
                <a:cs typeface="Arial" panose="020B0604020202020204" pitchFamily="34" charset="0"/>
              </a:defRPr>
            </a:lvl1pPr>
            <a:lvl2pPr marL="742950" indent="-285750">
              <a:spcBef>
                <a:spcPct val="20000"/>
              </a:spcBef>
              <a:buClr>
                <a:srgbClr val="20B6F0"/>
              </a:buClr>
              <a:buFont typeface="Arial" panose="020B0604020202020204" pitchFamily="34" charset="0"/>
              <a:buChar char="-"/>
              <a:defRPr sz="3200">
                <a:solidFill>
                  <a:srgbClr val="666666"/>
                </a:solidFill>
                <a:latin typeface="Arial" panose="020B0604020202020204" pitchFamily="34" charset="0"/>
                <a:cs typeface="Arial" panose="020B0604020202020204" pitchFamily="34" charset="0"/>
              </a:defRPr>
            </a:lvl2pPr>
            <a:lvl3pPr marL="1143000" indent="-228600">
              <a:spcBef>
                <a:spcPct val="20000"/>
              </a:spcBef>
              <a:buClr>
                <a:srgbClr val="20B6F0"/>
              </a:buClr>
              <a:buSzPct val="80000"/>
              <a:buFont typeface="Arial" panose="020B0604020202020204" pitchFamily="34" charset="0"/>
              <a:buChar char="§"/>
              <a:defRPr sz="3200">
                <a:solidFill>
                  <a:srgbClr val="666666"/>
                </a:solidFill>
                <a:latin typeface="Arial" panose="020B0604020202020204" pitchFamily="34" charset="0"/>
                <a:cs typeface="Arial" panose="020B0604020202020204" pitchFamily="34" charset="0"/>
              </a:defRPr>
            </a:lvl3pPr>
            <a:lvl4pPr marL="1600200" indent="-228600">
              <a:spcBef>
                <a:spcPct val="20000"/>
              </a:spcBef>
              <a:buClr>
                <a:srgbClr val="20B6F0"/>
              </a:buClr>
              <a:buSzPct val="80000"/>
              <a:buFont typeface="Arial" panose="020B0604020202020204" pitchFamily="34" charset="0"/>
              <a:buChar char="Ø"/>
              <a:defRPr sz="3200">
                <a:solidFill>
                  <a:srgbClr val="666666"/>
                </a:solidFill>
                <a:latin typeface="Arial" panose="020B0604020202020204" pitchFamily="34" charset="0"/>
                <a:cs typeface="Arial" panose="020B0604020202020204" pitchFamily="34" charset="0"/>
              </a:defRPr>
            </a:lvl4pPr>
            <a:lvl5pPr marL="2057400" indent="-228600">
              <a:spcBef>
                <a:spcPct val="20000"/>
              </a:spcBef>
              <a:buClr>
                <a:srgbClr val="20B6F0"/>
              </a:buClr>
              <a:buSzPct val="80000"/>
              <a:buFont typeface="Arial" panose="020B0604020202020204" pitchFamily="34" charset="0"/>
              <a:buChar char="²"/>
              <a:defRPr sz="3200">
                <a:solidFill>
                  <a:srgbClr val="666666"/>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Clr>
                <a:srgbClr val="20B6F0"/>
              </a:buClr>
              <a:buSzPct val="80000"/>
              <a:buFont typeface="Arial" panose="020B0604020202020204" pitchFamily="34" charset="0"/>
              <a:buChar char="²"/>
              <a:defRPr sz="3200">
                <a:solidFill>
                  <a:srgbClr val="666666"/>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Clr>
                <a:srgbClr val="20B6F0"/>
              </a:buClr>
              <a:buSzPct val="80000"/>
              <a:buFont typeface="Arial" panose="020B0604020202020204" pitchFamily="34" charset="0"/>
              <a:buChar char="²"/>
              <a:defRPr sz="3200">
                <a:solidFill>
                  <a:srgbClr val="666666"/>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Clr>
                <a:srgbClr val="20B6F0"/>
              </a:buClr>
              <a:buSzPct val="80000"/>
              <a:buFont typeface="Arial" panose="020B0604020202020204" pitchFamily="34" charset="0"/>
              <a:buChar char="²"/>
              <a:defRPr sz="3200">
                <a:solidFill>
                  <a:srgbClr val="666666"/>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Clr>
                <a:srgbClr val="20B6F0"/>
              </a:buClr>
              <a:buSzPct val="80000"/>
              <a:buFont typeface="Arial" panose="020B0604020202020204" pitchFamily="34" charset="0"/>
              <a:buChar char="²"/>
              <a:defRPr sz="3200">
                <a:solidFill>
                  <a:srgbClr val="666666"/>
                </a:solidFill>
                <a:latin typeface="Arial" panose="020B0604020202020204" pitchFamily="34" charset="0"/>
                <a:cs typeface="Arial" panose="020B0604020202020204" pitchFamily="34" charset="0"/>
              </a:defRPr>
            </a:lvl9pPr>
          </a:lstStyle>
          <a:p>
            <a:pPr defTabSz="457200" eaLnBrk="0" fontAlgn="base" hangingPunct="0">
              <a:spcBef>
                <a:spcPct val="0"/>
              </a:spcBef>
              <a:spcAft>
                <a:spcPct val="0"/>
              </a:spcAft>
              <a:buClrTx/>
              <a:buNone/>
              <a:defRPr/>
            </a:pPr>
            <a:r>
              <a:rPr lang="en-US" altLang="zh-CN" sz="2400" b="1" spc="300" dirty="0">
                <a:effectLst>
                  <a:outerShdw blurRad="38100" dist="38100" dir="2700000" algn="tl">
                    <a:srgbClr val="000000">
                      <a:alpha val="43137"/>
                    </a:srgbClr>
                  </a:outerShdw>
                </a:effectLst>
                <a:uFillTx/>
                <a:latin typeface="宋体" panose="02010600030101010101" pitchFamily="2" charset="-122"/>
                <a:ea typeface="宋体" panose="02010600030101010101" pitchFamily="2" charset="-122"/>
                <a:cs typeface="宋体" panose="02010600030101010101" pitchFamily="2" charset="-122"/>
                <a:sym typeface="+mn-ea"/>
              </a:rPr>
              <a:t>ESD  </a:t>
            </a:r>
            <a:r>
              <a:rPr lang="zh-CN" altLang="en-US" sz="2400" b="1" spc="300" dirty="0">
                <a:effectLst>
                  <a:outerShdw blurRad="38100" dist="38100" dir="2700000" algn="tl">
                    <a:srgbClr val="000000">
                      <a:alpha val="43137"/>
                    </a:srgbClr>
                  </a:outerShdw>
                </a:effectLst>
                <a:uFillTx/>
                <a:latin typeface="宋体" panose="02010600030101010101" pitchFamily="2" charset="-122"/>
                <a:ea typeface="宋体" panose="02010600030101010101" pitchFamily="2" charset="-122"/>
                <a:cs typeface="宋体" panose="02010600030101010101" pitchFamily="2" charset="-122"/>
                <a:sym typeface="+mn-ea"/>
              </a:rPr>
              <a:t>智能制造的隐形杀手</a:t>
            </a:r>
            <a:endParaRPr lang="zh-CN" altLang="en-US" sz="2400" b="1" dirty="0">
              <a:effectLst>
                <a:outerShdw blurRad="38100" dist="38100" dir="2700000" algn="tl">
                  <a:srgbClr val="000000">
                    <a:alpha val="43137"/>
                  </a:srgbClr>
                </a:outerShdw>
              </a:effectLst>
              <a:latin typeface="宋体" panose="02010600030101010101" pitchFamily="2" charset="-122"/>
              <a:ea typeface="宋体" panose="02010600030101010101" pitchFamily="2" charset="-122"/>
              <a:cs typeface="宋体" panose="02010600030101010101" pitchFamily="2" charset="-122"/>
            </a:endParaRPr>
          </a:p>
        </p:txBody>
      </p:sp>
      <p:cxnSp>
        <p:nvCxnSpPr>
          <p:cNvPr id="4" name="直接连接符 3"/>
          <p:cNvCxnSpPr/>
          <p:nvPr/>
        </p:nvCxnSpPr>
        <p:spPr bwMode="auto">
          <a:xfrm>
            <a:off x="1524000" y="1076325"/>
            <a:ext cx="9158288" cy="0"/>
          </a:xfrm>
          <a:prstGeom prst="line">
            <a:avLst/>
          </a:prstGeom>
          <a:ln>
            <a:headEnd type="none" w="med" len="med"/>
            <a:tailEnd type="none" w="med" len="med"/>
          </a:ln>
        </p:spPr>
        <p:style>
          <a:lnRef idx="3">
            <a:schemeClr val="accent1"/>
          </a:lnRef>
          <a:fillRef idx="0">
            <a:schemeClr val="accent1"/>
          </a:fillRef>
          <a:effectRef idx="2">
            <a:schemeClr val="accent1"/>
          </a:effectRef>
          <a:fontRef idx="minor">
            <a:schemeClr val="tx1"/>
          </a:fontRef>
        </p:style>
      </p:cxnSp>
      <p:sp>
        <p:nvSpPr>
          <p:cNvPr id="6" name="TextBox 1"/>
          <p:cNvSpPr txBox="1">
            <a:spLocks noChangeArrowheads="1"/>
          </p:cNvSpPr>
          <p:nvPr/>
        </p:nvSpPr>
        <p:spPr bwMode="auto">
          <a:xfrm>
            <a:off x="1524000" y="1316355"/>
            <a:ext cx="517906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zh-CN" altLang="en-US" sz="2400" b="1" dirty="0" smtClean="0">
                <a:latin typeface="宋体" panose="02010600030101010101" pitchFamily="2" charset="-122"/>
                <a:ea typeface="宋体" panose="02010600030101010101" pitchFamily="2" charset="-122"/>
                <a:cs typeface="宋体" panose="02010600030101010101" pitchFamily="2" charset="-122"/>
              </a:rPr>
              <a:t>四、</a:t>
            </a:r>
            <a:r>
              <a:rPr sz="2400" b="1" spc="200" dirty="0" smtClean="0">
                <a:solidFill>
                  <a:srgbClr val="000000"/>
                </a:solidFill>
                <a:uFillTx/>
                <a:latin typeface="宋体" panose="02010600030101010101" pitchFamily="2" charset="-122"/>
                <a:ea typeface="宋体" panose="02010600030101010101" pitchFamily="2" charset="-122"/>
                <a:cs typeface="宋体" panose="02010600030101010101" pitchFamily="2" charset="-122"/>
                <a:sym typeface="+mn-ea"/>
              </a:rPr>
              <a:t>控制ESD的对策</a:t>
            </a:r>
            <a:r>
              <a:rPr lang="zh-CN" altLang="en-US" sz="2400" b="1" dirty="0" smtClean="0">
                <a:latin typeface="宋体" panose="02010600030101010101" pitchFamily="2" charset="-122"/>
                <a:ea typeface="宋体" panose="02010600030101010101" pitchFamily="2" charset="-122"/>
                <a:cs typeface="宋体" panose="02010600030101010101" pitchFamily="2" charset="-122"/>
              </a:rPr>
              <a:t>：</a:t>
            </a:r>
            <a:endParaRPr lang="zh-CN" altLang="en-US" sz="2400" b="1" dirty="0">
              <a:latin typeface="宋体" panose="02010600030101010101" pitchFamily="2" charset="-122"/>
              <a:ea typeface="宋体" panose="02010600030101010101" pitchFamily="2" charset="-122"/>
              <a:cs typeface="宋体" panose="02010600030101010101" pitchFamily="2" charset="-122"/>
            </a:endParaRPr>
          </a:p>
        </p:txBody>
      </p:sp>
      <p:sp>
        <p:nvSpPr>
          <p:cNvPr id="23554" name="标题 7169"/>
          <p:cNvSpPr>
            <a:spLocks noGrp="1"/>
          </p:cNvSpPr>
          <p:nvPr/>
        </p:nvSpPr>
        <p:spPr>
          <a:xfrm>
            <a:off x="2156460" y="1840865"/>
            <a:ext cx="8229600" cy="398145"/>
          </a:xfrm>
          <a:prstGeom prst="rect">
            <a:avLst/>
          </a:prstGeom>
          <a:noFill/>
          <a:ln w="9525">
            <a:noFill/>
          </a:ln>
        </p:spPr>
        <p:txBody>
          <a:bodyPr vert="horz" wrap="square" anchor="ctr" anchorCtr="0"/>
          <a:lstStyle>
            <a:lvl1pPr marL="0" lvl="0" indent="0" algn="l" defTabSz="0" eaLnBrk="1" fontAlgn="base" latinLnBrk="0" hangingPunct="1">
              <a:spcBef>
                <a:spcPct val="0"/>
              </a:spcBef>
              <a:spcAft>
                <a:spcPct val="0"/>
              </a:spcAft>
              <a:buClr>
                <a:srgbClr val="FF9900"/>
              </a:buClr>
              <a:buNone/>
              <a:defRPr sz="3200" kern="1200">
                <a:solidFill>
                  <a:schemeClr val="bg2"/>
                </a:solidFill>
                <a:latin typeface="微软雅黑" panose="020B0503020204020204" pitchFamily="34" charset="-122"/>
                <a:ea typeface="微软雅黑" panose="020B0503020204020204" pitchFamily="34" charset="-122"/>
                <a:cs typeface="+mj-cs"/>
                <a:sym typeface="微软雅黑" panose="020B0503020204020204" pitchFamily="34" charset="-122"/>
              </a:defRPr>
            </a:lvl1pPr>
          </a:lstStyle>
          <a:p>
            <a:pPr defTabSz="0">
              <a:buNone/>
            </a:pPr>
            <a:r>
              <a:rPr lang="zh-CN" altLang="en-US" sz="2000" b="1" kern="1200" dirty="0">
                <a:solidFill>
                  <a:schemeClr val="tx1"/>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编制管理程序</a:t>
            </a:r>
            <a:endParaRPr lang="zh-CN" altLang="en-US" sz="2000" b="1" kern="1200" dirty="0">
              <a:solidFill>
                <a:schemeClr val="tx1"/>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endParaRPr>
          </a:p>
        </p:txBody>
      </p:sp>
      <p:sp>
        <p:nvSpPr>
          <p:cNvPr id="25603" name="文本占位符 7170"/>
          <p:cNvSpPr>
            <a:spLocks noGrp="1"/>
          </p:cNvSpPr>
          <p:nvPr/>
        </p:nvSpPr>
        <p:spPr>
          <a:xfrm>
            <a:off x="2493645" y="2303145"/>
            <a:ext cx="4209415" cy="3663950"/>
          </a:xfrm>
          <a:prstGeom prst="rect">
            <a:avLst/>
          </a:prstGeom>
          <a:noFill/>
          <a:ln w="9525">
            <a:noFill/>
          </a:ln>
        </p:spPr>
        <p:txBody>
          <a:bodyPr vert="horz" wrap="square" anchor="t" anchorCtr="0"/>
          <a:lstStyle>
            <a:lvl1pPr marL="342900" lvl="0" indent="-342900" algn="l" defTabSz="0" eaLnBrk="1" fontAlgn="base" latinLnBrk="0" hangingPunct="1">
              <a:spcBef>
                <a:spcPct val="60000"/>
              </a:spcBef>
              <a:spcAft>
                <a:spcPct val="0"/>
              </a:spcAft>
              <a:buChar char="•"/>
              <a:defRPr sz="2400" kern="1200">
                <a:solidFill>
                  <a:schemeClr val="tx1"/>
                </a:solidFill>
                <a:latin typeface="微软雅黑" panose="020B0503020204020204" pitchFamily="34" charset="-122"/>
                <a:ea typeface="微软雅黑" panose="020B0503020204020204" pitchFamily="34" charset="-122"/>
                <a:cs typeface="+mn-cs"/>
                <a:sym typeface="微软雅黑" panose="020B0503020204020204" pitchFamily="34" charset="-122"/>
              </a:defRPr>
            </a:lvl1pPr>
            <a:lvl2pPr marL="742950" lvl="1" indent="-285750" algn="l" defTabSz="0" eaLnBrk="1" fontAlgn="base" latinLnBrk="0" hangingPunct="1">
              <a:spcBef>
                <a:spcPct val="60000"/>
              </a:spcBef>
              <a:spcAft>
                <a:spcPct val="0"/>
              </a:spcAft>
              <a:buChar char="–"/>
              <a:defRPr sz="2000" kern="1200">
                <a:solidFill>
                  <a:schemeClr val="tx1"/>
                </a:solidFill>
                <a:latin typeface="微软雅黑" panose="020B0503020204020204" pitchFamily="34" charset="-122"/>
                <a:ea typeface="微软雅黑" panose="020B0503020204020204" pitchFamily="34" charset="-122"/>
                <a:cs typeface="+mn-cs"/>
                <a:sym typeface="微软雅黑" panose="020B0503020204020204" pitchFamily="34" charset="-122"/>
              </a:defRPr>
            </a:lvl2pPr>
            <a:lvl3pPr marL="1143000" lvl="2" indent="-228600" algn="l" defTabSz="0" eaLnBrk="1" fontAlgn="base" latinLnBrk="0" hangingPunct="1">
              <a:spcBef>
                <a:spcPct val="60000"/>
              </a:spcBef>
              <a:spcAft>
                <a:spcPct val="0"/>
              </a:spcAft>
              <a:buChar char="•"/>
              <a:defRPr sz="1800" kern="1200">
                <a:solidFill>
                  <a:schemeClr val="tx1"/>
                </a:solidFill>
                <a:latin typeface="微软雅黑" panose="020B0503020204020204" pitchFamily="34" charset="-122"/>
                <a:ea typeface="微软雅黑" panose="020B0503020204020204" pitchFamily="34" charset="-122"/>
                <a:cs typeface="+mn-cs"/>
                <a:sym typeface="微软雅黑" panose="020B0503020204020204" pitchFamily="34" charset="-122"/>
              </a:defRPr>
            </a:lvl3pPr>
            <a:lvl4pPr marL="1600200" lvl="3" indent="-228600" algn="l" defTabSz="0" eaLnBrk="1" fontAlgn="base" latinLnBrk="0" hangingPunct="1">
              <a:spcBef>
                <a:spcPct val="60000"/>
              </a:spcBef>
              <a:spcAft>
                <a:spcPct val="0"/>
              </a:spcAft>
              <a:buChar char="–"/>
              <a:defRPr sz="1600" kern="1200">
                <a:solidFill>
                  <a:schemeClr val="tx1"/>
                </a:solidFill>
                <a:latin typeface="微软雅黑" panose="020B0503020204020204" pitchFamily="34" charset="-122"/>
                <a:ea typeface="微软雅黑" panose="020B0503020204020204" pitchFamily="34" charset="-122"/>
                <a:cs typeface="+mn-cs"/>
                <a:sym typeface="微软雅黑" panose="020B0503020204020204" pitchFamily="34" charset="-122"/>
              </a:defRPr>
            </a:lvl4pPr>
            <a:lvl5pPr marL="2057400" lvl="4" indent="-228600" algn="l" defTabSz="0" eaLnBrk="1" fontAlgn="base" latinLnBrk="0" hangingPunct="1">
              <a:spcBef>
                <a:spcPct val="60000"/>
              </a:spcBef>
              <a:spcAft>
                <a:spcPct val="0"/>
              </a:spcAft>
              <a:buChar char="»"/>
              <a:defRPr sz="1600" kern="1200">
                <a:solidFill>
                  <a:schemeClr val="tx1"/>
                </a:solidFill>
                <a:latin typeface="微软雅黑" panose="020B0503020204020204" pitchFamily="34" charset="-122"/>
                <a:ea typeface="微软雅黑" panose="020B0503020204020204" pitchFamily="34" charset="-122"/>
                <a:cs typeface="+mn-cs"/>
                <a:sym typeface="微软雅黑" panose="020B0503020204020204" pitchFamily="34" charset="-122"/>
              </a:defRPr>
            </a:lvl5pPr>
            <a:lvl6pPr marL="2514600" lvl="5" indent="-228600" algn="l" defTabSz="0" eaLnBrk="1" fontAlgn="base" latinLnBrk="0" hangingPunct="1">
              <a:spcBef>
                <a:spcPct val="60000"/>
              </a:spcBef>
              <a:spcAft>
                <a:spcPct val="0"/>
              </a:spcAft>
              <a:buChar char="»"/>
              <a:defRPr sz="1600" kern="1200">
                <a:solidFill>
                  <a:schemeClr val="tx1"/>
                </a:solidFill>
                <a:latin typeface="+mn-lt"/>
                <a:ea typeface="+mn-ea"/>
                <a:cs typeface="+mn-cs"/>
                <a:sym typeface="微软雅黑" panose="020B0503020204020204" pitchFamily="34" charset="-122"/>
              </a:defRPr>
            </a:lvl6pPr>
            <a:lvl7pPr marL="2971800" lvl="6" indent="-228600" algn="l" defTabSz="0" eaLnBrk="1" fontAlgn="base" latinLnBrk="0" hangingPunct="1">
              <a:spcBef>
                <a:spcPct val="60000"/>
              </a:spcBef>
              <a:spcAft>
                <a:spcPct val="0"/>
              </a:spcAft>
              <a:buChar char="»"/>
              <a:defRPr sz="1600" kern="1200">
                <a:solidFill>
                  <a:schemeClr val="tx1"/>
                </a:solidFill>
                <a:latin typeface="+mn-lt"/>
                <a:ea typeface="+mn-ea"/>
                <a:cs typeface="+mn-cs"/>
                <a:sym typeface="微软雅黑" panose="020B0503020204020204" pitchFamily="34" charset="-122"/>
              </a:defRPr>
            </a:lvl7pPr>
            <a:lvl8pPr marL="3429000" lvl="7" indent="-228600" algn="l" defTabSz="0" eaLnBrk="1" fontAlgn="base" latinLnBrk="0" hangingPunct="1">
              <a:spcBef>
                <a:spcPct val="60000"/>
              </a:spcBef>
              <a:spcAft>
                <a:spcPct val="0"/>
              </a:spcAft>
              <a:buChar char="»"/>
              <a:defRPr sz="1600" kern="1200">
                <a:solidFill>
                  <a:schemeClr val="tx1"/>
                </a:solidFill>
                <a:latin typeface="+mn-lt"/>
                <a:ea typeface="+mn-ea"/>
                <a:cs typeface="+mn-cs"/>
                <a:sym typeface="微软雅黑" panose="020B0503020204020204" pitchFamily="34" charset="-122"/>
              </a:defRPr>
            </a:lvl8pPr>
            <a:lvl9pPr marL="3886200" lvl="8" indent="-228600" algn="l" defTabSz="0" eaLnBrk="1" fontAlgn="base" latinLnBrk="0" hangingPunct="1">
              <a:spcBef>
                <a:spcPct val="60000"/>
              </a:spcBef>
              <a:spcAft>
                <a:spcPct val="0"/>
              </a:spcAft>
              <a:buChar char="»"/>
              <a:defRPr sz="1600" kern="1200">
                <a:solidFill>
                  <a:schemeClr val="tx1"/>
                </a:solidFill>
                <a:latin typeface="+mn-lt"/>
                <a:ea typeface="+mn-ea"/>
                <a:cs typeface="+mn-cs"/>
                <a:sym typeface="微软雅黑" panose="020B0503020204020204" pitchFamily="34" charset="-122"/>
              </a:defRPr>
            </a:lvl9pPr>
          </a:lstStyle>
          <a:p>
            <a:pPr defTabSz="0"/>
            <a:r>
              <a:rPr lang="zh-CN" altLang="en-US" sz="1800" b="1" kern="1200" dirty="0">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管理程序必须包含的要素</a:t>
            </a:r>
            <a:endParaRPr lang="zh-CN" altLang="en-US" sz="1800" b="1" kern="1200" dirty="0">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endParaRPr>
          </a:p>
          <a:p>
            <a:pPr lvl="1" defTabSz="0"/>
            <a:r>
              <a:rPr lang="zh-CN" altLang="en-US" sz="1800" kern="1200" dirty="0">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培训</a:t>
            </a:r>
            <a:endParaRPr lang="zh-CN" altLang="en-US" sz="1800" kern="1200" dirty="0">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endParaRPr>
          </a:p>
          <a:p>
            <a:pPr lvl="1" defTabSz="0"/>
            <a:r>
              <a:rPr lang="zh-CN" altLang="en-US" sz="1800" kern="1200" dirty="0">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产品限值</a:t>
            </a:r>
            <a:endParaRPr lang="zh-CN" altLang="en-US" kern="1200" dirty="0">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endParaRPr>
          </a:p>
          <a:p>
            <a:pPr lvl="1" defTabSz="0"/>
            <a:r>
              <a:rPr lang="zh-CN" altLang="en-US" sz="1800" kern="1200" dirty="0">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符合性验证</a:t>
            </a:r>
            <a:endParaRPr lang="zh-CN" altLang="en-US" kern="1200" dirty="0">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endParaRPr>
          </a:p>
          <a:p>
            <a:pPr lvl="1" defTabSz="0"/>
            <a:r>
              <a:rPr lang="zh-CN" altLang="en-US" sz="1800" kern="1200" dirty="0">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接地和等电位连接</a:t>
            </a:r>
            <a:endParaRPr lang="zh-CN" altLang="en-US" kern="1200" dirty="0">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endParaRPr>
          </a:p>
          <a:p>
            <a:pPr lvl="1" defTabSz="0"/>
            <a:r>
              <a:rPr lang="zh-CN" altLang="en-US" sz="1800" kern="1200" dirty="0">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人员接地</a:t>
            </a:r>
            <a:endParaRPr lang="zh-CN" altLang="en-US" sz="1800" kern="1200" dirty="0">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endParaRPr>
          </a:p>
          <a:p>
            <a:pPr lvl="1" defTabSz="0"/>
            <a:r>
              <a:rPr lang="zh-CN" altLang="en-US" sz="1800" kern="1200" dirty="0">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ESD保护区(EPA)要求</a:t>
            </a:r>
            <a:endParaRPr lang="zh-CN" altLang="en-US" sz="1800" kern="1200" dirty="0">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endParaRPr>
          </a:p>
          <a:p>
            <a:pPr lvl="1" defTabSz="0"/>
            <a:r>
              <a:rPr lang="zh-CN" altLang="en-US" sz="1800" kern="1200" dirty="0">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包装系统</a:t>
            </a:r>
            <a:endParaRPr lang="zh-CN" altLang="en-US" sz="1800" kern="1200" dirty="0">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endParaRPr>
          </a:p>
          <a:p>
            <a:pPr lvl="1" defTabSz="0"/>
            <a:r>
              <a:rPr lang="zh-CN" altLang="en-US" sz="1800" kern="1200" dirty="0">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标识 </a:t>
            </a:r>
            <a:endParaRPr lang="zh-CN" altLang="en-US" sz="1800" kern="1200" dirty="0">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endParaRPr>
          </a:p>
        </p:txBody>
      </p:sp>
    </p:spTree>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9"/>
          <p:cNvSpPr txBox="1">
            <a:spLocks noChangeArrowheads="1"/>
          </p:cNvSpPr>
          <p:nvPr/>
        </p:nvSpPr>
        <p:spPr bwMode="auto">
          <a:xfrm>
            <a:off x="4622801" y="6391276"/>
            <a:ext cx="543242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20B6F0"/>
              </a:buClr>
              <a:buFont typeface="Arial" panose="020B0604020202020204" pitchFamily="34" charset="0"/>
              <a:buChar char="•"/>
              <a:defRPr sz="3200">
                <a:solidFill>
                  <a:srgbClr val="666666"/>
                </a:solidFill>
                <a:latin typeface="Arial" panose="020B0604020202020204" pitchFamily="34" charset="0"/>
                <a:cs typeface="Arial" panose="020B0604020202020204" pitchFamily="34" charset="0"/>
              </a:defRPr>
            </a:lvl1pPr>
            <a:lvl2pPr marL="742950" indent="-285750">
              <a:spcBef>
                <a:spcPct val="20000"/>
              </a:spcBef>
              <a:buClr>
                <a:srgbClr val="20B6F0"/>
              </a:buClr>
              <a:buFont typeface="Arial" panose="020B0604020202020204" pitchFamily="34" charset="0"/>
              <a:buChar char="-"/>
              <a:defRPr sz="3200">
                <a:solidFill>
                  <a:srgbClr val="666666"/>
                </a:solidFill>
                <a:latin typeface="Arial" panose="020B0604020202020204" pitchFamily="34" charset="0"/>
                <a:cs typeface="Arial" panose="020B0604020202020204" pitchFamily="34" charset="0"/>
              </a:defRPr>
            </a:lvl2pPr>
            <a:lvl3pPr marL="1143000" indent="-228600">
              <a:spcBef>
                <a:spcPct val="20000"/>
              </a:spcBef>
              <a:buClr>
                <a:srgbClr val="20B6F0"/>
              </a:buClr>
              <a:buSzPct val="80000"/>
              <a:buFont typeface="Arial" panose="020B0604020202020204" pitchFamily="34" charset="0"/>
              <a:buChar char="§"/>
              <a:defRPr sz="3200">
                <a:solidFill>
                  <a:srgbClr val="666666"/>
                </a:solidFill>
                <a:latin typeface="Arial" panose="020B0604020202020204" pitchFamily="34" charset="0"/>
                <a:cs typeface="Arial" panose="020B0604020202020204" pitchFamily="34" charset="0"/>
              </a:defRPr>
            </a:lvl3pPr>
            <a:lvl4pPr marL="1600200" indent="-228600">
              <a:spcBef>
                <a:spcPct val="20000"/>
              </a:spcBef>
              <a:buClr>
                <a:srgbClr val="20B6F0"/>
              </a:buClr>
              <a:buSzPct val="80000"/>
              <a:buFont typeface="Arial" panose="020B0604020202020204" pitchFamily="34" charset="0"/>
              <a:buChar char="Ø"/>
              <a:defRPr sz="3200">
                <a:solidFill>
                  <a:srgbClr val="666666"/>
                </a:solidFill>
                <a:latin typeface="Arial" panose="020B0604020202020204" pitchFamily="34" charset="0"/>
                <a:cs typeface="Arial" panose="020B0604020202020204" pitchFamily="34" charset="0"/>
              </a:defRPr>
            </a:lvl4pPr>
            <a:lvl5pPr marL="2057400" indent="-228600">
              <a:spcBef>
                <a:spcPct val="20000"/>
              </a:spcBef>
              <a:buClr>
                <a:srgbClr val="20B6F0"/>
              </a:buClr>
              <a:buSzPct val="80000"/>
              <a:buFont typeface="Arial" panose="020B0604020202020204" pitchFamily="34" charset="0"/>
              <a:buChar char="²"/>
              <a:defRPr sz="3200">
                <a:solidFill>
                  <a:srgbClr val="666666"/>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Clr>
                <a:srgbClr val="20B6F0"/>
              </a:buClr>
              <a:buSzPct val="80000"/>
              <a:buFont typeface="Arial" panose="020B0604020202020204" pitchFamily="34" charset="0"/>
              <a:buChar char="²"/>
              <a:defRPr sz="3200">
                <a:solidFill>
                  <a:srgbClr val="666666"/>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Clr>
                <a:srgbClr val="20B6F0"/>
              </a:buClr>
              <a:buSzPct val="80000"/>
              <a:buFont typeface="Arial" panose="020B0604020202020204" pitchFamily="34" charset="0"/>
              <a:buChar char="²"/>
              <a:defRPr sz="3200">
                <a:solidFill>
                  <a:srgbClr val="666666"/>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Clr>
                <a:srgbClr val="20B6F0"/>
              </a:buClr>
              <a:buSzPct val="80000"/>
              <a:buFont typeface="Arial" panose="020B0604020202020204" pitchFamily="34" charset="0"/>
              <a:buChar char="²"/>
              <a:defRPr sz="3200">
                <a:solidFill>
                  <a:srgbClr val="666666"/>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Clr>
                <a:srgbClr val="20B6F0"/>
              </a:buClr>
              <a:buSzPct val="80000"/>
              <a:buFont typeface="Arial" panose="020B0604020202020204" pitchFamily="34" charset="0"/>
              <a:buChar char="²"/>
              <a:defRPr sz="3200">
                <a:solidFill>
                  <a:srgbClr val="666666"/>
                </a:solidFill>
                <a:latin typeface="Arial" panose="020B0604020202020204" pitchFamily="34" charset="0"/>
                <a:cs typeface="Arial" panose="020B0604020202020204" pitchFamily="34" charset="0"/>
              </a:defRPr>
            </a:lvl9pPr>
          </a:lstStyle>
          <a:p>
            <a:pPr defTabSz="457200" fontAlgn="base">
              <a:spcBef>
                <a:spcPct val="50000"/>
              </a:spcBef>
              <a:spcAft>
                <a:spcPct val="0"/>
              </a:spcAft>
              <a:buClrTx/>
              <a:buNone/>
            </a:pPr>
            <a:br>
              <a:rPr lang="en-US" altLang="zh-CN" sz="2000" b="1">
                <a:solidFill>
                  <a:srgbClr val="FFFFFF"/>
                </a:solidFill>
                <a:ea typeface="宋体" panose="02010600030101010101" pitchFamily="2" charset="-122"/>
              </a:rPr>
            </a:br>
            <a:endParaRPr lang="es-ES" altLang="en-US" sz="2000" b="1">
              <a:solidFill>
                <a:srgbClr val="FFFFFF"/>
              </a:solidFill>
            </a:endParaRPr>
          </a:p>
        </p:txBody>
      </p:sp>
      <p:sp>
        <p:nvSpPr>
          <p:cNvPr id="6148" name="Title 3"/>
          <p:cNvSpPr>
            <a:spLocks noChangeArrowheads="1"/>
          </p:cNvSpPr>
          <p:nvPr/>
        </p:nvSpPr>
        <p:spPr bwMode="auto">
          <a:xfrm>
            <a:off x="1661193" y="556725"/>
            <a:ext cx="8153400" cy="833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lr>
                <a:srgbClr val="20B6F0"/>
              </a:buClr>
              <a:buFont typeface="Arial" panose="020B0604020202020204" pitchFamily="34" charset="0"/>
              <a:buChar char="•"/>
              <a:defRPr sz="3200">
                <a:solidFill>
                  <a:srgbClr val="666666"/>
                </a:solidFill>
                <a:latin typeface="Arial" panose="020B0604020202020204" pitchFamily="34" charset="0"/>
                <a:cs typeface="Arial" panose="020B0604020202020204" pitchFamily="34" charset="0"/>
              </a:defRPr>
            </a:lvl1pPr>
            <a:lvl2pPr marL="742950" indent="-285750">
              <a:spcBef>
                <a:spcPct val="20000"/>
              </a:spcBef>
              <a:buClr>
                <a:srgbClr val="20B6F0"/>
              </a:buClr>
              <a:buFont typeface="Arial" panose="020B0604020202020204" pitchFamily="34" charset="0"/>
              <a:buChar char="-"/>
              <a:defRPr sz="3200">
                <a:solidFill>
                  <a:srgbClr val="666666"/>
                </a:solidFill>
                <a:latin typeface="Arial" panose="020B0604020202020204" pitchFamily="34" charset="0"/>
                <a:cs typeface="Arial" panose="020B0604020202020204" pitchFamily="34" charset="0"/>
              </a:defRPr>
            </a:lvl2pPr>
            <a:lvl3pPr marL="1143000" indent="-228600">
              <a:spcBef>
                <a:spcPct val="20000"/>
              </a:spcBef>
              <a:buClr>
                <a:srgbClr val="20B6F0"/>
              </a:buClr>
              <a:buSzPct val="80000"/>
              <a:buFont typeface="Arial" panose="020B0604020202020204" pitchFamily="34" charset="0"/>
              <a:buChar char="§"/>
              <a:defRPr sz="3200">
                <a:solidFill>
                  <a:srgbClr val="666666"/>
                </a:solidFill>
                <a:latin typeface="Arial" panose="020B0604020202020204" pitchFamily="34" charset="0"/>
                <a:cs typeface="Arial" panose="020B0604020202020204" pitchFamily="34" charset="0"/>
              </a:defRPr>
            </a:lvl3pPr>
            <a:lvl4pPr marL="1600200" indent="-228600">
              <a:spcBef>
                <a:spcPct val="20000"/>
              </a:spcBef>
              <a:buClr>
                <a:srgbClr val="20B6F0"/>
              </a:buClr>
              <a:buSzPct val="80000"/>
              <a:buFont typeface="Arial" panose="020B0604020202020204" pitchFamily="34" charset="0"/>
              <a:buChar char="Ø"/>
              <a:defRPr sz="3200">
                <a:solidFill>
                  <a:srgbClr val="666666"/>
                </a:solidFill>
                <a:latin typeface="Arial" panose="020B0604020202020204" pitchFamily="34" charset="0"/>
                <a:cs typeface="Arial" panose="020B0604020202020204" pitchFamily="34" charset="0"/>
              </a:defRPr>
            </a:lvl4pPr>
            <a:lvl5pPr marL="2057400" indent="-228600">
              <a:spcBef>
                <a:spcPct val="20000"/>
              </a:spcBef>
              <a:buClr>
                <a:srgbClr val="20B6F0"/>
              </a:buClr>
              <a:buSzPct val="80000"/>
              <a:buFont typeface="Arial" panose="020B0604020202020204" pitchFamily="34" charset="0"/>
              <a:buChar char="²"/>
              <a:defRPr sz="3200">
                <a:solidFill>
                  <a:srgbClr val="666666"/>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Clr>
                <a:srgbClr val="20B6F0"/>
              </a:buClr>
              <a:buSzPct val="80000"/>
              <a:buFont typeface="Arial" panose="020B0604020202020204" pitchFamily="34" charset="0"/>
              <a:buChar char="²"/>
              <a:defRPr sz="3200">
                <a:solidFill>
                  <a:srgbClr val="666666"/>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Clr>
                <a:srgbClr val="20B6F0"/>
              </a:buClr>
              <a:buSzPct val="80000"/>
              <a:buFont typeface="Arial" panose="020B0604020202020204" pitchFamily="34" charset="0"/>
              <a:buChar char="²"/>
              <a:defRPr sz="3200">
                <a:solidFill>
                  <a:srgbClr val="666666"/>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Clr>
                <a:srgbClr val="20B6F0"/>
              </a:buClr>
              <a:buSzPct val="80000"/>
              <a:buFont typeface="Arial" panose="020B0604020202020204" pitchFamily="34" charset="0"/>
              <a:buChar char="²"/>
              <a:defRPr sz="3200">
                <a:solidFill>
                  <a:srgbClr val="666666"/>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Clr>
                <a:srgbClr val="20B6F0"/>
              </a:buClr>
              <a:buSzPct val="80000"/>
              <a:buFont typeface="Arial" panose="020B0604020202020204" pitchFamily="34" charset="0"/>
              <a:buChar char="²"/>
              <a:defRPr sz="3200">
                <a:solidFill>
                  <a:srgbClr val="666666"/>
                </a:solidFill>
                <a:latin typeface="Arial" panose="020B0604020202020204" pitchFamily="34" charset="0"/>
                <a:cs typeface="Arial" panose="020B0604020202020204" pitchFamily="34" charset="0"/>
              </a:defRPr>
            </a:lvl9pPr>
          </a:lstStyle>
          <a:p>
            <a:pPr defTabSz="457200" eaLnBrk="0" fontAlgn="base" hangingPunct="0">
              <a:spcBef>
                <a:spcPct val="0"/>
              </a:spcBef>
              <a:spcAft>
                <a:spcPct val="0"/>
              </a:spcAft>
              <a:buClrTx/>
              <a:buNone/>
              <a:defRPr/>
            </a:pPr>
            <a:r>
              <a:rPr lang="en-US" altLang="zh-CN" sz="2400" b="1" spc="300" dirty="0">
                <a:effectLst>
                  <a:outerShdw blurRad="38100" dist="38100" dir="2700000" algn="tl">
                    <a:srgbClr val="000000">
                      <a:alpha val="43137"/>
                    </a:srgbClr>
                  </a:outerShdw>
                </a:effectLst>
                <a:uFillTx/>
                <a:latin typeface="宋体" panose="02010600030101010101" pitchFamily="2" charset="-122"/>
                <a:ea typeface="宋体" panose="02010600030101010101" pitchFamily="2" charset="-122"/>
                <a:cs typeface="宋体" panose="02010600030101010101" pitchFamily="2" charset="-122"/>
                <a:sym typeface="+mn-ea"/>
              </a:rPr>
              <a:t>ESD  </a:t>
            </a:r>
            <a:r>
              <a:rPr lang="zh-CN" altLang="en-US" sz="2400" b="1" spc="300" dirty="0">
                <a:effectLst>
                  <a:outerShdw blurRad="38100" dist="38100" dir="2700000" algn="tl">
                    <a:srgbClr val="000000">
                      <a:alpha val="43137"/>
                    </a:srgbClr>
                  </a:outerShdw>
                </a:effectLst>
                <a:uFillTx/>
                <a:latin typeface="宋体" panose="02010600030101010101" pitchFamily="2" charset="-122"/>
                <a:ea typeface="宋体" panose="02010600030101010101" pitchFamily="2" charset="-122"/>
                <a:cs typeface="宋体" panose="02010600030101010101" pitchFamily="2" charset="-122"/>
                <a:sym typeface="+mn-ea"/>
              </a:rPr>
              <a:t>智能制造的隐形杀手</a:t>
            </a:r>
            <a:endParaRPr lang="zh-CN" altLang="en-US" sz="2400" b="1" dirty="0">
              <a:effectLst>
                <a:outerShdw blurRad="38100" dist="38100" dir="2700000" algn="tl">
                  <a:srgbClr val="000000">
                    <a:alpha val="43137"/>
                  </a:srgbClr>
                </a:outerShdw>
              </a:effectLst>
              <a:latin typeface="宋体" panose="02010600030101010101" pitchFamily="2" charset="-122"/>
              <a:ea typeface="宋体" panose="02010600030101010101" pitchFamily="2" charset="-122"/>
              <a:cs typeface="宋体" panose="02010600030101010101" pitchFamily="2" charset="-122"/>
            </a:endParaRPr>
          </a:p>
        </p:txBody>
      </p:sp>
      <p:cxnSp>
        <p:nvCxnSpPr>
          <p:cNvPr id="4" name="直接连接符 3"/>
          <p:cNvCxnSpPr/>
          <p:nvPr/>
        </p:nvCxnSpPr>
        <p:spPr bwMode="auto">
          <a:xfrm>
            <a:off x="1524000" y="1076325"/>
            <a:ext cx="9158288" cy="0"/>
          </a:xfrm>
          <a:prstGeom prst="line">
            <a:avLst/>
          </a:prstGeom>
          <a:ln>
            <a:headEnd type="none" w="med" len="med"/>
            <a:tailEnd type="none" w="med" len="med"/>
          </a:ln>
        </p:spPr>
        <p:style>
          <a:lnRef idx="3">
            <a:schemeClr val="accent1"/>
          </a:lnRef>
          <a:fillRef idx="0">
            <a:schemeClr val="accent1"/>
          </a:fillRef>
          <a:effectRef idx="2">
            <a:schemeClr val="accent1"/>
          </a:effectRef>
          <a:fontRef idx="minor">
            <a:schemeClr val="tx1"/>
          </a:fontRef>
        </p:style>
      </p:cxnSp>
      <p:sp>
        <p:nvSpPr>
          <p:cNvPr id="6" name="TextBox 1"/>
          <p:cNvSpPr txBox="1">
            <a:spLocks noChangeArrowheads="1"/>
          </p:cNvSpPr>
          <p:nvPr/>
        </p:nvSpPr>
        <p:spPr bwMode="auto">
          <a:xfrm>
            <a:off x="1524000" y="1316355"/>
            <a:ext cx="517906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zh-CN" altLang="en-US" sz="2400" b="1" dirty="0" smtClean="0">
                <a:latin typeface="宋体" panose="02010600030101010101" pitchFamily="2" charset="-122"/>
                <a:ea typeface="宋体" panose="02010600030101010101" pitchFamily="2" charset="-122"/>
                <a:cs typeface="宋体" panose="02010600030101010101" pitchFamily="2" charset="-122"/>
              </a:rPr>
              <a:t>四、</a:t>
            </a:r>
            <a:r>
              <a:rPr sz="2400" b="1" spc="200" dirty="0" smtClean="0">
                <a:solidFill>
                  <a:srgbClr val="000000"/>
                </a:solidFill>
                <a:uFillTx/>
                <a:latin typeface="宋体" panose="02010600030101010101" pitchFamily="2" charset="-122"/>
                <a:ea typeface="宋体" panose="02010600030101010101" pitchFamily="2" charset="-122"/>
                <a:cs typeface="宋体" panose="02010600030101010101" pitchFamily="2" charset="-122"/>
                <a:sym typeface="+mn-ea"/>
              </a:rPr>
              <a:t>控制ESD的对策</a:t>
            </a:r>
            <a:r>
              <a:rPr lang="zh-CN" altLang="en-US" sz="2400" b="1" dirty="0" smtClean="0">
                <a:latin typeface="宋体" panose="02010600030101010101" pitchFamily="2" charset="-122"/>
                <a:ea typeface="宋体" panose="02010600030101010101" pitchFamily="2" charset="-122"/>
                <a:cs typeface="宋体" panose="02010600030101010101" pitchFamily="2" charset="-122"/>
              </a:rPr>
              <a:t>：</a:t>
            </a:r>
            <a:endParaRPr lang="zh-CN" altLang="en-US" sz="2400" b="1" dirty="0">
              <a:latin typeface="宋体" panose="02010600030101010101" pitchFamily="2" charset="-122"/>
              <a:ea typeface="宋体" panose="02010600030101010101" pitchFamily="2" charset="-122"/>
              <a:cs typeface="宋体" panose="02010600030101010101" pitchFamily="2" charset="-122"/>
            </a:endParaRPr>
          </a:p>
        </p:txBody>
      </p:sp>
      <p:sp>
        <p:nvSpPr>
          <p:cNvPr id="23554" name="标题 7169"/>
          <p:cNvSpPr>
            <a:spLocks noGrp="1"/>
          </p:cNvSpPr>
          <p:nvPr/>
        </p:nvSpPr>
        <p:spPr>
          <a:xfrm>
            <a:off x="2156460" y="1840865"/>
            <a:ext cx="8229600" cy="398145"/>
          </a:xfrm>
          <a:prstGeom prst="rect">
            <a:avLst/>
          </a:prstGeom>
          <a:noFill/>
          <a:ln w="9525">
            <a:noFill/>
          </a:ln>
        </p:spPr>
        <p:txBody>
          <a:bodyPr vert="horz" wrap="square" anchor="ctr" anchorCtr="0"/>
          <a:lstStyle>
            <a:lvl1pPr marL="0" lvl="0" indent="0" algn="l" defTabSz="0" eaLnBrk="1" fontAlgn="base" latinLnBrk="0" hangingPunct="1">
              <a:spcBef>
                <a:spcPct val="0"/>
              </a:spcBef>
              <a:spcAft>
                <a:spcPct val="0"/>
              </a:spcAft>
              <a:buClr>
                <a:srgbClr val="FF9900"/>
              </a:buClr>
              <a:buNone/>
              <a:defRPr sz="3200" kern="1200">
                <a:solidFill>
                  <a:schemeClr val="bg2"/>
                </a:solidFill>
                <a:latin typeface="微软雅黑" panose="020B0503020204020204" pitchFamily="34" charset="-122"/>
                <a:ea typeface="微软雅黑" panose="020B0503020204020204" pitchFamily="34" charset="-122"/>
                <a:cs typeface="+mj-cs"/>
                <a:sym typeface="微软雅黑" panose="020B0503020204020204" pitchFamily="34" charset="-122"/>
              </a:defRPr>
            </a:lvl1pPr>
          </a:lstStyle>
          <a:p>
            <a:pPr defTabSz="0">
              <a:buNone/>
            </a:pPr>
            <a:r>
              <a:rPr lang="zh-CN" altLang="en-US" sz="2000" b="1" kern="1200" dirty="0">
                <a:solidFill>
                  <a:schemeClr val="tx1"/>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培训的实施和验证的策划</a:t>
            </a:r>
            <a:endParaRPr lang="zh-CN" altLang="en-US" sz="2000" b="1" kern="1200" dirty="0">
              <a:solidFill>
                <a:schemeClr val="tx1"/>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endParaRPr>
          </a:p>
        </p:txBody>
      </p:sp>
      <p:sp>
        <p:nvSpPr>
          <p:cNvPr id="26627" name="文本占位符 7170"/>
          <p:cNvSpPr>
            <a:spLocks noGrp="1"/>
          </p:cNvSpPr>
          <p:nvPr/>
        </p:nvSpPr>
        <p:spPr>
          <a:xfrm>
            <a:off x="2143760" y="2435225"/>
            <a:ext cx="7187565" cy="3595370"/>
          </a:xfrm>
          <a:prstGeom prst="rect">
            <a:avLst/>
          </a:prstGeom>
          <a:noFill/>
          <a:ln w="9525">
            <a:noFill/>
          </a:ln>
        </p:spPr>
        <p:txBody>
          <a:bodyPr vert="horz" wrap="square" anchor="t" anchorCtr="0"/>
          <a:lstStyle>
            <a:lvl1pPr marL="342900" lvl="0" indent="-342900" algn="l" defTabSz="0" eaLnBrk="1" fontAlgn="base" latinLnBrk="0" hangingPunct="1">
              <a:spcBef>
                <a:spcPct val="60000"/>
              </a:spcBef>
              <a:spcAft>
                <a:spcPct val="0"/>
              </a:spcAft>
              <a:buChar char="•"/>
              <a:defRPr sz="2400" kern="1200">
                <a:solidFill>
                  <a:schemeClr val="tx1"/>
                </a:solidFill>
                <a:latin typeface="微软雅黑" panose="020B0503020204020204" pitchFamily="34" charset="-122"/>
                <a:ea typeface="微软雅黑" panose="020B0503020204020204" pitchFamily="34" charset="-122"/>
                <a:cs typeface="+mn-cs"/>
                <a:sym typeface="微软雅黑" panose="020B0503020204020204" pitchFamily="34" charset="-122"/>
              </a:defRPr>
            </a:lvl1pPr>
            <a:lvl2pPr marL="742950" lvl="1" indent="-285750" algn="l" defTabSz="0" eaLnBrk="1" fontAlgn="base" latinLnBrk="0" hangingPunct="1">
              <a:spcBef>
                <a:spcPct val="60000"/>
              </a:spcBef>
              <a:spcAft>
                <a:spcPct val="0"/>
              </a:spcAft>
              <a:buChar char="–"/>
              <a:defRPr sz="2000" kern="1200">
                <a:solidFill>
                  <a:schemeClr val="tx1"/>
                </a:solidFill>
                <a:latin typeface="微软雅黑" panose="020B0503020204020204" pitchFamily="34" charset="-122"/>
                <a:ea typeface="微软雅黑" panose="020B0503020204020204" pitchFamily="34" charset="-122"/>
                <a:cs typeface="+mn-cs"/>
                <a:sym typeface="微软雅黑" panose="020B0503020204020204" pitchFamily="34" charset="-122"/>
              </a:defRPr>
            </a:lvl2pPr>
            <a:lvl3pPr marL="1143000" lvl="2" indent="-228600" algn="l" defTabSz="0" eaLnBrk="1" fontAlgn="base" latinLnBrk="0" hangingPunct="1">
              <a:spcBef>
                <a:spcPct val="60000"/>
              </a:spcBef>
              <a:spcAft>
                <a:spcPct val="0"/>
              </a:spcAft>
              <a:buChar char="•"/>
              <a:defRPr sz="1800" kern="1200">
                <a:solidFill>
                  <a:schemeClr val="tx1"/>
                </a:solidFill>
                <a:latin typeface="微软雅黑" panose="020B0503020204020204" pitchFamily="34" charset="-122"/>
                <a:ea typeface="微软雅黑" panose="020B0503020204020204" pitchFamily="34" charset="-122"/>
                <a:cs typeface="+mn-cs"/>
                <a:sym typeface="微软雅黑" panose="020B0503020204020204" pitchFamily="34" charset="-122"/>
              </a:defRPr>
            </a:lvl3pPr>
            <a:lvl4pPr marL="1600200" lvl="3" indent="-228600" algn="l" defTabSz="0" eaLnBrk="1" fontAlgn="base" latinLnBrk="0" hangingPunct="1">
              <a:spcBef>
                <a:spcPct val="60000"/>
              </a:spcBef>
              <a:spcAft>
                <a:spcPct val="0"/>
              </a:spcAft>
              <a:buChar char="–"/>
              <a:defRPr sz="1600" kern="1200">
                <a:solidFill>
                  <a:schemeClr val="tx1"/>
                </a:solidFill>
                <a:latin typeface="微软雅黑" panose="020B0503020204020204" pitchFamily="34" charset="-122"/>
                <a:ea typeface="微软雅黑" panose="020B0503020204020204" pitchFamily="34" charset="-122"/>
                <a:cs typeface="+mn-cs"/>
                <a:sym typeface="微软雅黑" panose="020B0503020204020204" pitchFamily="34" charset="-122"/>
              </a:defRPr>
            </a:lvl4pPr>
            <a:lvl5pPr marL="2057400" lvl="4" indent="-228600" algn="l" defTabSz="0" eaLnBrk="1" fontAlgn="base" latinLnBrk="0" hangingPunct="1">
              <a:spcBef>
                <a:spcPct val="60000"/>
              </a:spcBef>
              <a:spcAft>
                <a:spcPct val="0"/>
              </a:spcAft>
              <a:buChar char="»"/>
              <a:defRPr sz="1600" kern="1200">
                <a:solidFill>
                  <a:schemeClr val="tx1"/>
                </a:solidFill>
                <a:latin typeface="微软雅黑" panose="020B0503020204020204" pitchFamily="34" charset="-122"/>
                <a:ea typeface="微软雅黑" panose="020B0503020204020204" pitchFamily="34" charset="-122"/>
                <a:cs typeface="+mn-cs"/>
                <a:sym typeface="微软雅黑" panose="020B0503020204020204" pitchFamily="34" charset="-122"/>
              </a:defRPr>
            </a:lvl5pPr>
            <a:lvl6pPr marL="2514600" lvl="5" indent="-228600" algn="l" defTabSz="0" eaLnBrk="1" fontAlgn="base" latinLnBrk="0" hangingPunct="1">
              <a:spcBef>
                <a:spcPct val="60000"/>
              </a:spcBef>
              <a:spcAft>
                <a:spcPct val="0"/>
              </a:spcAft>
              <a:buChar char="»"/>
              <a:defRPr sz="1600" kern="1200">
                <a:solidFill>
                  <a:schemeClr val="tx1"/>
                </a:solidFill>
                <a:latin typeface="+mn-lt"/>
                <a:ea typeface="+mn-ea"/>
                <a:cs typeface="+mn-cs"/>
                <a:sym typeface="微软雅黑" panose="020B0503020204020204" pitchFamily="34" charset="-122"/>
              </a:defRPr>
            </a:lvl6pPr>
            <a:lvl7pPr marL="2971800" lvl="6" indent="-228600" algn="l" defTabSz="0" eaLnBrk="1" fontAlgn="base" latinLnBrk="0" hangingPunct="1">
              <a:spcBef>
                <a:spcPct val="60000"/>
              </a:spcBef>
              <a:spcAft>
                <a:spcPct val="0"/>
              </a:spcAft>
              <a:buChar char="»"/>
              <a:defRPr sz="1600" kern="1200">
                <a:solidFill>
                  <a:schemeClr val="tx1"/>
                </a:solidFill>
                <a:latin typeface="+mn-lt"/>
                <a:ea typeface="+mn-ea"/>
                <a:cs typeface="+mn-cs"/>
                <a:sym typeface="微软雅黑" panose="020B0503020204020204" pitchFamily="34" charset="-122"/>
              </a:defRPr>
            </a:lvl7pPr>
            <a:lvl8pPr marL="3429000" lvl="7" indent="-228600" algn="l" defTabSz="0" eaLnBrk="1" fontAlgn="base" latinLnBrk="0" hangingPunct="1">
              <a:spcBef>
                <a:spcPct val="60000"/>
              </a:spcBef>
              <a:spcAft>
                <a:spcPct val="0"/>
              </a:spcAft>
              <a:buChar char="»"/>
              <a:defRPr sz="1600" kern="1200">
                <a:solidFill>
                  <a:schemeClr val="tx1"/>
                </a:solidFill>
                <a:latin typeface="+mn-lt"/>
                <a:ea typeface="+mn-ea"/>
                <a:cs typeface="+mn-cs"/>
                <a:sym typeface="微软雅黑" panose="020B0503020204020204" pitchFamily="34" charset="-122"/>
              </a:defRPr>
            </a:lvl8pPr>
            <a:lvl9pPr marL="3886200" lvl="8" indent="-228600" algn="l" defTabSz="0" eaLnBrk="1" fontAlgn="base" latinLnBrk="0" hangingPunct="1">
              <a:spcBef>
                <a:spcPct val="60000"/>
              </a:spcBef>
              <a:spcAft>
                <a:spcPct val="0"/>
              </a:spcAft>
              <a:buChar char="»"/>
              <a:defRPr sz="1600" kern="1200">
                <a:solidFill>
                  <a:schemeClr val="tx1"/>
                </a:solidFill>
                <a:latin typeface="+mn-lt"/>
                <a:ea typeface="+mn-ea"/>
                <a:cs typeface="+mn-cs"/>
                <a:sym typeface="微软雅黑" panose="020B0503020204020204" pitchFamily="34" charset="-122"/>
              </a:defRPr>
            </a:lvl9pPr>
          </a:lstStyle>
          <a:p>
            <a:pPr defTabSz="0"/>
            <a:r>
              <a:rPr lang="zh-CN" altLang="en-US" sz="1800" kern="1200" dirty="0">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培训是体系实施的关键因素</a:t>
            </a:r>
            <a:endParaRPr lang="zh-CN" altLang="en-US" sz="1800" kern="1200" dirty="0">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endParaRPr>
          </a:p>
          <a:p>
            <a:pPr lvl="1" defTabSz="0"/>
            <a:r>
              <a:rPr lang="zh-CN" altLang="en-US" sz="1800" kern="1200" dirty="0">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所有需要直接接触SSD的人员都需要培训</a:t>
            </a:r>
            <a:endParaRPr lang="zh-CN" altLang="en-US" sz="1800" kern="1200" dirty="0">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endParaRPr>
          </a:p>
          <a:p>
            <a:pPr lvl="1" defTabSz="0"/>
            <a:r>
              <a:rPr lang="zh-CN" altLang="en-US" sz="1800" kern="1200" dirty="0">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有些不需要直接接触SSD的人员也应考虑</a:t>
            </a:r>
            <a:endParaRPr lang="zh-CN" altLang="en-US" kern="1200" dirty="0">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endParaRPr>
          </a:p>
          <a:p>
            <a:pPr defTabSz="0"/>
            <a:r>
              <a:rPr lang="zh-CN" altLang="en-US" sz="1800" kern="1200" dirty="0">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产品认证计划（产品初始验证）</a:t>
            </a:r>
            <a:endParaRPr lang="zh-CN" altLang="en-US" sz="1800" kern="1200" dirty="0">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endParaRPr>
          </a:p>
          <a:p>
            <a:pPr lvl="1" defTabSz="0"/>
            <a:r>
              <a:rPr lang="zh-CN" altLang="en-US" sz="1800" kern="1200" dirty="0">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在选择防静电产品时进行</a:t>
            </a:r>
            <a:endParaRPr lang="zh-CN" altLang="en-US" sz="1800" kern="1200" dirty="0">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endParaRPr>
          </a:p>
          <a:p>
            <a:pPr lvl="1" defTabSz="0"/>
            <a:r>
              <a:rPr lang="zh-CN" altLang="en-US" sz="1800" kern="1200" dirty="0">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已使用中的防静电产品可用周期性验证记录作为初始验证</a:t>
            </a:r>
            <a:endParaRPr lang="zh-CN" altLang="en-US" sz="1800" kern="1200" dirty="0">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endParaRPr>
          </a:p>
          <a:p>
            <a:pPr defTabSz="0"/>
            <a:r>
              <a:rPr lang="zh-CN" altLang="en-US" sz="1800" kern="1200" dirty="0">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符合验证计划（周期性验证）</a:t>
            </a:r>
            <a:endParaRPr lang="zh-CN" altLang="en-US" sz="1800" kern="1200" dirty="0">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endParaRPr>
          </a:p>
          <a:p>
            <a:pPr lvl="1" defTabSz="0"/>
            <a:r>
              <a:rPr lang="zh-CN" altLang="en-US" sz="1800" kern="1200" dirty="0">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确定验证的范围、方法和频率</a:t>
            </a:r>
            <a:endParaRPr lang="zh-CN" altLang="en-US" sz="1800" kern="1200" dirty="0">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endParaRPr>
          </a:p>
        </p:txBody>
      </p:sp>
    </p:spTree>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9"/>
          <p:cNvSpPr txBox="1">
            <a:spLocks noChangeArrowheads="1"/>
          </p:cNvSpPr>
          <p:nvPr/>
        </p:nvSpPr>
        <p:spPr bwMode="auto">
          <a:xfrm>
            <a:off x="4622801" y="6391276"/>
            <a:ext cx="543242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20B6F0"/>
              </a:buClr>
              <a:buFont typeface="Arial" panose="020B0604020202020204" pitchFamily="34" charset="0"/>
              <a:buChar char="•"/>
              <a:defRPr sz="3200">
                <a:solidFill>
                  <a:srgbClr val="666666"/>
                </a:solidFill>
                <a:latin typeface="Arial" panose="020B0604020202020204" pitchFamily="34" charset="0"/>
                <a:cs typeface="Arial" panose="020B0604020202020204" pitchFamily="34" charset="0"/>
              </a:defRPr>
            </a:lvl1pPr>
            <a:lvl2pPr marL="742950" indent="-285750">
              <a:spcBef>
                <a:spcPct val="20000"/>
              </a:spcBef>
              <a:buClr>
                <a:srgbClr val="20B6F0"/>
              </a:buClr>
              <a:buFont typeface="Arial" panose="020B0604020202020204" pitchFamily="34" charset="0"/>
              <a:buChar char="-"/>
              <a:defRPr sz="3200">
                <a:solidFill>
                  <a:srgbClr val="666666"/>
                </a:solidFill>
                <a:latin typeface="Arial" panose="020B0604020202020204" pitchFamily="34" charset="0"/>
                <a:cs typeface="Arial" panose="020B0604020202020204" pitchFamily="34" charset="0"/>
              </a:defRPr>
            </a:lvl2pPr>
            <a:lvl3pPr marL="1143000" indent="-228600">
              <a:spcBef>
                <a:spcPct val="20000"/>
              </a:spcBef>
              <a:buClr>
                <a:srgbClr val="20B6F0"/>
              </a:buClr>
              <a:buSzPct val="80000"/>
              <a:buFont typeface="Arial" panose="020B0604020202020204" pitchFamily="34" charset="0"/>
              <a:buChar char="§"/>
              <a:defRPr sz="3200">
                <a:solidFill>
                  <a:srgbClr val="666666"/>
                </a:solidFill>
                <a:latin typeface="Arial" panose="020B0604020202020204" pitchFamily="34" charset="0"/>
                <a:cs typeface="Arial" panose="020B0604020202020204" pitchFamily="34" charset="0"/>
              </a:defRPr>
            </a:lvl3pPr>
            <a:lvl4pPr marL="1600200" indent="-228600">
              <a:spcBef>
                <a:spcPct val="20000"/>
              </a:spcBef>
              <a:buClr>
                <a:srgbClr val="20B6F0"/>
              </a:buClr>
              <a:buSzPct val="80000"/>
              <a:buFont typeface="Arial" panose="020B0604020202020204" pitchFamily="34" charset="0"/>
              <a:buChar char="Ø"/>
              <a:defRPr sz="3200">
                <a:solidFill>
                  <a:srgbClr val="666666"/>
                </a:solidFill>
                <a:latin typeface="Arial" panose="020B0604020202020204" pitchFamily="34" charset="0"/>
                <a:cs typeface="Arial" panose="020B0604020202020204" pitchFamily="34" charset="0"/>
              </a:defRPr>
            </a:lvl4pPr>
            <a:lvl5pPr marL="2057400" indent="-228600">
              <a:spcBef>
                <a:spcPct val="20000"/>
              </a:spcBef>
              <a:buClr>
                <a:srgbClr val="20B6F0"/>
              </a:buClr>
              <a:buSzPct val="80000"/>
              <a:buFont typeface="Arial" panose="020B0604020202020204" pitchFamily="34" charset="0"/>
              <a:buChar char="²"/>
              <a:defRPr sz="3200">
                <a:solidFill>
                  <a:srgbClr val="666666"/>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Clr>
                <a:srgbClr val="20B6F0"/>
              </a:buClr>
              <a:buSzPct val="80000"/>
              <a:buFont typeface="Arial" panose="020B0604020202020204" pitchFamily="34" charset="0"/>
              <a:buChar char="²"/>
              <a:defRPr sz="3200">
                <a:solidFill>
                  <a:srgbClr val="666666"/>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Clr>
                <a:srgbClr val="20B6F0"/>
              </a:buClr>
              <a:buSzPct val="80000"/>
              <a:buFont typeface="Arial" panose="020B0604020202020204" pitchFamily="34" charset="0"/>
              <a:buChar char="²"/>
              <a:defRPr sz="3200">
                <a:solidFill>
                  <a:srgbClr val="666666"/>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Clr>
                <a:srgbClr val="20B6F0"/>
              </a:buClr>
              <a:buSzPct val="80000"/>
              <a:buFont typeface="Arial" panose="020B0604020202020204" pitchFamily="34" charset="0"/>
              <a:buChar char="²"/>
              <a:defRPr sz="3200">
                <a:solidFill>
                  <a:srgbClr val="666666"/>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Clr>
                <a:srgbClr val="20B6F0"/>
              </a:buClr>
              <a:buSzPct val="80000"/>
              <a:buFont typeface="Arial" panose="020B0604020202020204" pitchFamily="34" charset="0"/>
              <a:buChar char="²"/>
              <a:defRPr sz="3200">
                <a:solidFill>
                  <a:srgbClr val="666666"/>
                </a:solidFill>
                <a:latin typeface="Arial" panose="020B0604020202020204" pitchFamily="34" charset="0"/>
                <a:cs typeface="Arial" panose="020B0604020202020204" pitchFamily="34" charset="0"/>
              </a:defRPr>
            </a:lvl9pPr>
          </a:lstStyle>
          <a:p>
            <a:pPr defTabSz="457200" fontAlgn="base">
              <a:spcBef>
                <a:spcPct val="50000"/>
              </a:spcBef>
              <a:spcAft>
                <a:spcPct val="0"/>
              </a:spcAft>
              <a:buClrTx/>
              <a:buNone/>
            </a:pPr>
            <a:br>
              <a:rPr lang="en-US" altLang="zh-CN" sz="2000" b="1">
                <a:solidFill>
                  <a:srgbClr val="FFFFFF"/>
                </a:solidFill>
                <a:ea typeface="宋体" panose="02010600030101010101" pitchFamily="2" charset="-122"/>
              </a:rPr>
            </a:br>
            <a:endParaRPr lang="es-ES" altLang="en-US" sz="2000" b="1">
              <a:solidFill>
                <a:srgbClr val="FFFFFF"/>
              </a:solidFill>
            </a:endParaRPr>
          </a:p>
        </p:txBody>
      </p:sp>
      <p:sp>
        <p:nvSpPr>
          <p:cNvPr id="6148" name="Title 3"/>
          <p:cNvSpPr>
            <a:spLocks noChangeArrowheads="1"/>
          </p:cNvSpPr>
          <p:nvPr/>
        </p:nvSpPr>
        <p:spPr bwMode="auto">
          <a:xfrm>
            <a:off x="1661193" y="556725"/>
            <a:ext cx="8153400" cy="833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lr>
                <a:srgbClr val="20B6F0"/>
              </a:buClr>
              <a:buFont typeface="Arial" panose="020B0604020202020204" pitchFamily="34" charset="0"/>
              <a:buChar char="•"/>
              <a:defRPr sz="3200">
                <a:solidFill>
                  <a:srgbClr val="666666"/>
                </a:solidFill>
                <a:latin typeface="Arial" panose="020B0604020202020204" pitchFamily="34" charset="0"/>
                <a:cs typeface="Arial" panose="020B0604020202020204" pitchFamily="34" charset="0"/>
              </a:defRPr>
            </a:lvl1pPr>
            <a:lvl2pPr marL="742950" indent="-285750">
              <a:spcBef>
                <a:spcPct val="20000"/>
              </a:spcBef>
              <a:buClr>
                <a:srgbClr val="20B6F0"/>
              </a:buClr>
              <a:buFont typeface="Arial" panose="020B0604020202020204" pitchFamily="34" charset="0"/>
              <a:buChar char="-"/>
              <a:defRPr sz="3200">
                <a:solidFill>
                  <a:srgbClr val="666666"/>
                </a:solidFill>
                <a:latin typeface="Arial" panose="020B0604020202020204" pitchFamily="34" charset="0"/>
                <a:cs typeface="Arial" panose="020B0604020202020204" pitchFamily="34" charset="0"/>
              </a:defRPr>
            </a:lvl2pPr>
            <a:lvl3pPr marL="1143000" indent="-228600">
              <a:spcBef>
                <a:spcPct val="20000"/>
              </a:spcBef>
              <a:buClr>
                <a:srgbClr val="20B6F0"/>
              </a:buClr>
              <a:buSzPct val="80000"/>
              <a:buFont typeface="Arial" panose="020B0604020202020204" pitchFamily="34" charset="0"/>
              <a:buChar char="§"/>
              <a:defRPr sz="3200">
                <a:solidFill>
                  <a:srgbClr val="666666"/>
                </a:solidFill>
                <a:latin typeface="Arial" panose="020B0604020202020204" pitchFamily="34" charset="0"/>
                <a:cs typeface="Arial" panose="020B0604020202020204" pitchFamily="34" charset="0"/>
              </a:defRPr>
            </a:lvl3pPr>
            <a:lvl4pPr marL="1600200" indent="-228600">
              <a:spcBef>
                <a:spcPct val="20000"/>
              </a:spcBef>
              <a:buClr>
                <a:srgbClr val="20B6F0"/>
              </a:buClr>
              <a:buSzPct val="80000"/>
              <a:buFont typeface="Arial" panose="020B0604020202020204" pitchFamily="34" charset="0"/>
              <a:buChar char="Ø"/>
              <a:defRPr sz="3200">
                <a:solidFill>
                  <a:srgbClr val="666666"/>
                </a:solidFill>
                <a:latin typeface="Arial" panose="020B0604020202020204" pitchFamily="34" charset="0"/>
                <a:cs typeface="Arial" panose="020B0604020202020204" pitchFamily="34" charset="0"/>
              </a:defRPr>
            </a:lvl4pPr>
            <a:lvl5pPr marL="2057400" indent="-228600">
              <a:spcBef>
                <a:spcPct val="20000"/>
              </a:spcBef>
              <a:buClr>
                <a:srgbClr val="20B6F0"/>
              </a:buClr>
              <a:buSzPct val="80000"/>
              <a:buFont typeface="Arial" panose="020B0604020202020204" pitchFamily="34" charset="0"/>
              <a:buChar char="²"/>
              <a:defRPr sz="3200">
                <a:solidFill>
                  <a:srgbClr val="666666"/>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Clr>
                <a:srgbClr val="20B6F0"/>
              </a:buClr>
              <a:buSzPct val="80000"/>
              <a:buFont typeface="Arial" panose="020B0604020202020204" pitchFamily="34" charset="0"/>
              <a:buChar char="²"/>
              <a:defRPr sz="3200">
                <a:solidFill>
                  <a:srgbClr val="666666"/>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Clr>
                <a:srgbClr val="20B6F0"/>
              </a:buClr>
              <a:buSzPct val="80000"/>
              <a:buFont typeface="Arial" panose="020B0604020202020204" pitchFamily="34" charset="0"/>
              <a:buChar char="²"/>
              <a:defRPr sz="3200">
                <a:solidFill>
                  <a:srgbClr val="666666"/>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Clr>
                <a:srgbClr val="20B6F0"/>
              </a:buClr>
              <a:buSzPct val="80000"/>
              <a:buFont typeface="Arial" panose="020B0604020202020204" pitchFamily="34" charset="0"/>
              <a:buChar char="²"/>
              <a:defRPr sz="3200">
                <a:solidFill>
                  <a:srgbClr val="666666"/>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Clr>
                <a:srgbClr val="20B6F0"/>
              </a:buClr>
              <a:buSzPct val="80000"/>
              <a:buFont typeface="Arial" panose="020B0604020202020204" pitchFamily="34" charset="0"/>
              <a:buChar char="²"/>
              <a:defRPr sz="3200">
                <a:solidFill>
                  <a:srgbClr val="666666"/>
                </a:solidFill>
                <a:latin typeface="Arial" panose="020B0604020202020204" pitchFamily="34" charset="0"/>
                <a:cs typeface="Arial" panose="020B0604020202020204" pitchFamily="34" charset="0"/>
              </a:defRPr>
            </a:lvl9pPr>
          </a:lstStyle>
          <a:p>
            <a:pPr defTabSz="457200" eaLnBrk="0" fontAlgn="base" hangingPunct="0">
              <a:spcBef>
                <a:spcPct val="0"/>
              </a:spcBef>
              <a:spcAft>
                <a:spcPct val="0"/>
              </a:spcAft>
              <a:buClrTx/>
              <a:buNone/>
              <a:defRPr/>
            </a:pPr>
            <a:r>
              <a:rPr lang="en-US" altLang="zh-CN" sz="2400" b="1" spc="300" dirty="0">
                <a:effectLst>
                  <a:outerShdw blurRad="38100" dist="38100" dir="2700000" algn="tl">
                    <a:srgbClr val="000000">
                      <a:alpha val="43137"/>
                    </a:srgbClr>
                  </a:outerShdw>
                </a:effectLst>
                <a:uFillTx/>
                <a:latin typeface="宋体" panose="02010600030101010101" pitchFamily="2" charset="-122"/>
                <a:ea typeface="宋体" panose="02010600030101010101" pitchFamily="2" charset="-122"/>
                <a:cs typeface="宋体" panose="02010600030101010101" pitchFamily="2" charset="-122"/>
                <a:sym typeface="+mn-ea"/>
              </a:rPr>
              <a:t>ESD  </a:t>
            </a:r>
            <a:r>
              <a:rPr lang="zh-CN" altLang="en-US" sz="2400" b="1" spc="300" dirty="0">
                <a:effectLst>
                  <a:outerShdw blurRad="38100" dist="38100" dir="2700000" algn="tl">
                    <a:srgbClr val="000000">
                      <a:alpha val="43137"/>
                    </a:srgbClr>
                  </a:outerShdw>
                </a:effectLst>
                <a:uFillTx/>
                <a:latin typeface="宋体" panose="02010600030101010101" pitchFamily="2" charset="-122"/>
                <a:ea typeface="宋体" panose="02010600030101010101" pitchFamily="2" charset="-122"/>
                <a:cs typeface="宋体" panose="02010600030101010101" pitchFamily="2" charset="-122"/>
                <a:sym typeface="+mn-ea"/>
              </a:rPr>
              <a:t>智能制造的隐形杀手</a:t>
            </a:r>
            <a:endParaRPr lang="zh-CN" altLang="en-US" sz="2400" b="1" dirty="0">
              <a:effectLst>
                <a:outerShdw blurRad="38100" dist="38100" dir="2700000" algn="tl">
                  <a:srgbClr val="000000">
                    <a:alpha val="43137"/>
                  </a:srgbClr>
                </a:outerShdw>
              </a:effectLst>
              <a:latin typeface="宋体" panose="02010600030101010101" pitchFamily="2" charset="-122"/>
              <a:ea typeface="宋体" panose="02010600030101010101" pitchFamily="2" charset="-122"/>
              <a:cs typeface="宋体" panose="02010600030101010101" pitchFamily="2" charset="-122"/>
            </a:endParaRPr>
          </a:p>
        </p:txBody>
      </p:sp>
      <p:cxnSp>
        <p:nvCxnSpPr>
          <p:cNvPr id="4" name="直接连接符 3"/>
          <p:cNvCxnSpPr/>
          <p:nvPr/>
        </p:nvCxnSpPr>
        <p:spPr bwMode="auto">
          <a:xfrm>
            <a:off x="1524000" y="1076325"/>
            <a:ext cx="9158288" cy="0"/>
          </a:xfrm>
          <a:prstGeom prst="line">
            <a:avLst/>
          </a:prstGeom>
          <a:ln>
            <a:headEnd type="none" w="med" len="med"/>
            <a:tailEnd type="none" w="med" len="med"/>
          </a:ln>
        </p:spPr>
        <p:style>
          <a:lnRef idx="3">
            <a:schemeClr val="accent1"/>
          </a:lnRef>
          <a:fillRef idx="0">
            <a:schemeClr val="accent1"/>
          </a:fillRef>
          <a:effectRef idx="2">
            <a:schemeClr val="accent1"/>
          </a:effectRef>
          <a:fontRef idx="minor">
            <a:schemeClr val="tx1"/>
          </a:fontRef>
        </p:style>
      </p:cxnSp>
      <p:sp>
        <p:nvSpPr>
          <p:cNvPr id="6" name="TextBox 1"/>
          <p:cNvSpPr txBox="1">
            <a:spLocks noChangeArrowheads="1"/>
          </p:cNvSpPr>
          <p:nvPr/>
        </p:nvSpPr>
        <p:spPr bwMode="auto">
          <a:xfrm>
            <a:off x="1524000" y="1316355"/>
            <a:ext cx="517906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zh-CN" altLang="en-US" sz="2400" b="1" dirty="0" smtClean="0">
                <a:latin typeface="宋体" panose="02010600030101010101" pitchFamily="2" charset="-122"/>
                <a:ea typeface="宋体" panose="02010600030101010101" pitchFamily="2" charset="-122"/>
                <a:cs typeface="宋体" panose="02010600030101010101" pitchFamily="2" charset="-122"/>
              </a:rPr>
              <a:t>四、</a:t>
            </a:r>
            <a:r>
              <a:rPr sz="2400" b="1" spc="200" dirty="0" smtClean="0">
                <a:solidFill>
                  <a:srgbClr val="000000"/>
                </a:solidFill>
                <a:uFillTx/>
                <a:latin typeface="宋体" panose="02010600030101010101" pitchFamily="2" charset="-122"/>
                <a:ea typeface="宋体" panose="02010600030101010101" pitchFamily="2" charset="-122"/>
                <a:cs typeface="宋体" panose="02010600030101010101" pitchFamily="2" charset="-122"/>
                <a:sym typeface="+mn-ea"/>
              </a:rPr>
              <a:t>控制ESD的对策</a:t>
            </a:r>
            <a:r>
              <a:rPr lang="zh-CN" altLang="en-US" sz="2400" b="1" dirty="0" smtClean="0">
                <a:latin typeface="宋体" panose="02010600030101010101" pitchFamily="2" charset="-122"/>
                <a:ea typeface="宋体" panose="02010600030101010101" pitchFamily="2" charset="-122"/>
                <a:cs typeface="宋体" panose="02010600030101010101" pitchFamily="2" charset="-122"/>
              </a:rPr>
              <a:t>：</a:t>
            </a:r>
            <a:endParaRPr lang="zh-CN" altLang="en-US" sz="2400" b="1" dirty="0">
              <a:latin typeface="宋体" panose="02010600030101010101" pitchFamily="2" charset="-122"/>
              <a:ea typeface="宋体" panose="02010600030101010101" pitchFamily="2" charset="-122"/>
              <a:cs typeface="宋体" panose="02010600030101010101" pitchFamily="2" charset="-122"/>
            </a:endParaRPr>
          </a:p>
        </p:txBody>
      </p:sp>
      <p:sp>
        <p:nvSpPr>
          <p:cNvPr id="23554" name="标题 7169"/>
          <p:cNvSpPr>
            <a:spLocks noGrp="1"/>
          </p:cNvSpPr>
          <p:nvPr/>
        </p:nvSpPr>
        <p:spPr>
          <a:xfrm>
            <a:off x="2156460" y="1840865"/>
            <a:ext cx="8229600" cy="398145"/>
          </a:xfrm>
          <a:prstGeom prst="rect">
            <a:avLst/>
          </a:prstGeom>
          <a:noFill/>
          <a:ln w="9525">
            <a:noFill/>
          </a:ln>
        </p:spPr>
        <p:txBody>
          <a:bodyPr vert="horz" wrap="square" anchor="ctr" anchorCtr="0"/>
          <a:lstStyle>
            <a:lvl1pPr marL="0" lvl="0" indent="0" algn="l" defTabSz="0" eaLnBrk="1" fontAlgn="base" latinLnBrk="0" hangingPunct="1">
              <a:spcBef>
                <a:spcPct val="0"/>
              </a:spcBef>
              <a:spcAft>
                <a:spcPct val="0"/>
              </a:spcAft>
              <a:buClr>
                <a:srgbClr val="FF9900"/>
              </a:buClr>
              <a:buNone/>
              <a:defRPr sz="3200" kern="1200">
                <a:solidFill>
                  <a:schemeClr val="bg2"/>
                </a:solidFill>
                <a:latin typeface="微软雅黑" panose="020B0503020204020204" pitchFamily="34" charset="-122"/>
                <a:ea typeface="微软雅黑" panose="020B0503020204020204" pitchFamily="34" charset="-122"/>
                <a:cs typeface="+mj-cs"/>
                <a:sym typeface="微软雅黑" panose="020B0503020204020204" pitchFamily="34" charset="-122"/>
              </a:defRPr>
            </a:lvl1pPr>
          </a:lstStyle>
          <a:p>
            <a:pPr defTabSz="0">
              <a:buNone/>
            </a:pPr>
            <a:r>
              <a:rPr lang="zh-CN" altLang="en-US" sz="2000" b="1" kern="1200" dirty="0">
                <a:solidFill>
                  <a:schemeClr val="tx1"/>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配置有关防护设施</a:t>
            </a:r>
            <a:endParaRPr lang="zh-CN" altLang="en-US" sz="2000" b="1" kern="1200" dirty="0">
              <a:solidFill>
                <a:schemeClr val="tx1"/>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endParaRPr>
          </a:p>
        </p:txBody>
      </p:sp>
      <p:pic>
        <p:nvPicPr>
          <p:cNvPr id="3" name="图片 2"/>
          <p:cNvPicPr>
            <a:picLocks noChangeAspect="1"/>
          </p:cNvPicPr>
          <p:nvPr/>
        </p:nvPicPr>
        <p:blipFill>
          <a:blip r:embed="rId1"/>
          <a:stretch>
            <a:fillRect/>
          </a:stretch>
        </p:blipFill>
        <p:spPr>
          <a:xfrm>
            <a:off x="1944370" y="2239010"/>
            <a:ext cx="8317865" cy="4065270"/>
          </a:xfrm>
          <a:prstGeom prst="rect">
            <a:avLst/>
          </a:prstGeom>
        </p:spPr>
      </p:pic>
    </p:spTree>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9"/>
          <p:cNvSpPr txBox="1">
            <a:spLocks noChangeArrowheads="1"/>
          </p:cNvSpPr>
          <p:nvPr/>
        </p:nvSpPr>
        <p:spPr bwMode="auto">
          <a:xfrm>
            <a:off x="4622801" y="6391276"/>
            <a:ext cx="543242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20B6F0"/>
              </a:buClr>
              <a:buFont typeface="Arial" panose="020B0604020202020204" pitchFamily="34" charset="0"/>
              <a:buChar char="•"/>
              <a:defRPr sz="3200">
                <a:solidFill>
                  <a:srgbClr val="666666"/>
                </a:solidFill>
                <a:latin typeface="Arial" panose="020B0604020202020204" pitchFamily="34" charset="0"/>
                <a:cs typeface="Arial" panose="020B0604020202020204" pitchFamily="34" charset="0"/>
              </a:defRPr>
            </a:lvl1pPr>
            <a:lvl2pPr marL="742950" indent="-285750">
              <a:spcBef>
                <a:spcPct val="20000"/>
              </a:spcBef>
              <a:buClr>
                <a:srgbClr val="20B6F0"/>
              </a:buClr>
              <a:buFont typeface="Arial" panose="020B0604020202020204" pitchFamily="34" charset="0"/>
              <a:buChar char="-"/>
              <a:defRPr sz="3200">
                <a:solidFill>
                  <a:srgbClr val="666666"/>
                </a:solidFill>
                <a:latin typeface="Arial" panose="020B0604020202020204" pitchFamily="34" charset="0"/>
                <a:cs typeface="Arial" panose="020B0604020202020204" pitchFamily="34" charset="0"/>
              </a:defRPr>
            </a:lvl2pPr>
            <a:lvl3pPr marL="1143000" indent="-228600">
              <a:spcBef>
                <a:spcPct val="20000"/>
              </a:spcBef>
              <a:buClr>
                <a:srgbClr val="20B6F0"/>
              </a:buClr>
              <a:buSzPct val="80000"/>
              <a:buFont typeface="Arial" panose="020B0604020202020204" pitchFamily="34" charset="0"/>
              <a:buChar char="§"/>
              <a:defRPr sz="3200">
                <a:solidFill>
                  <a:srgbClr val="666666"/>
                </a:solidFill>
                <a:latin typeface="Arial" panose="020B0604020202020204" pitchFamily="34" charset="0"/>
                <a:cs typeface="Arial" panose="020B0604020202020204" pitchFamily="34" charset="0"/>
              </a:defRPr>
            </a:lvl3pPr>
            <a:lvl4pPr marL="1600200" indent="-228600">
              <a:spcBef>
                <a:spcPct val="20000"/>
              </a:spcBef>
              <a:buClr>
                <a:srgbClr val="20B6F0"/>
              </a:buClr>
              <a:buSzPct val="80000"/>
              <a:buFont typeface="Arial" panose="020B0604020202020204" pitchFamily="34" charset="0"/>
              <a:buChar char="Ø"/>
              <a:defRPr sz="3200">
                <a:solidFill>
                  <a:srgbClr val="666666"/>
                </a:solidFill>
                <a:latin typeface="Arial" panose="020B0604020202020204" pitchFamily="34" charset="0"/>
                <a:cs typeface="Arial" panose="020B0604020202020204" pitchFamily="34" charset="0"/>
              </a:defRPr>
            </a:lvl4pPr>
            <a:lvl5pPr marL="2057400" indent="-228600">
              <a:spcBef>
                <a:spcPct val="20000"/>
              </a:spcBef>
              <a:buClr>
                <a:srgbClr val="20B6F0"/>
              </a:buClr>
              <a:buSzPct val="80000"/>
              <a:buFont typeface="Arial" panose="020B0604020202020204" pitchFamily="34" charset="0"/>
              <a:buChar char="²"/>
              <a:defRPr sz="3200">
                <a:solidFill>
                  <a:srgbClr val="666666"/>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Clr>
                <a:srgbClr val="20B6F0"/>
              </a:buClr>
              <a:buSzPct val="80000"/>
              <a:buFont typeface="Arial" panose="020B0604020202020204" pitchFamily="34" charset="0"/>
              <a:buChar char="²"/>
              <a:defRPr sz="3200">
                <a:solidFill>
                  <a:srgbClr val="666666"/>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Clr>
                <a:srgbClr val="20B6F0"/>
              </a:buClr>
              <a:buSzPct val="80000"/>
              <a:buFont typeface="Arial" panose="020B0604020202020204" pitchFamily="34" charset="0"/>
              <a:buChar char="²"/>
              <a:defRPr sz="3200">
                <a:solidFill>
                  <a:srgbClr val="666666"/>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Clr>
                <a:srgbClr val="20B6F0"/>
              </a:buClr>
              <a:buSzPct val="80000"/>
              <a:buFont typeface="Arial" panose="020B0604020202020204" pitchFamily="34" charset="0"/>
              <a:buChar char="²"/>
              <a:defRPr sz="3200">
                <a:solidFill>
                  <a:srgbClr val="666666"/>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Clr>
                <a:srgbClr val="20B6F0"/>
              </a:buClr>
              <a:buSzPct val="80000"/>
              <a:buFont typeface="Arial" panose="020B0604020202020204" pitchFamily="34" charset="0"/>
              <a:buChar char="²"/>
              <a:defRPr sz="3200">
                <a:solidFill>
                  <a:srgbClr val="666666"/>
                </a:solidFill>
                <a:latin typeface="Arial" panose="020B0604020202020204" pitchFamily="34" charset="0"/>
                <a:cs typeface="Arial" panose="020B0604020202020204" pitchFamily="34" charset="0"/>
              </a:defRPr>
            </a:lvl9pPr>
          </a:lstStyle>
          <a:p>
            <a:pPr defTabSz="457200" fontAlgn="base">
              <a:spcBef>
                <a:spcPct val="50000"/>
              </a:spcBef>
              <a:spcAft>
                <a:spcPct val="0"/>
              </a:spcAft>
              <a:buClrTx/>
              <a:buNone/>
            </a:pPr>
            <a:br>
              <a:rPr lang="en-US" altLang="zh-CN" sz="2000" b="1">
                <a:solidFill>
                  <a:srgbClr val="FFFFFF"/>
                </a:solidFill>
                <a:ea typeface="宋体" panose="02010600030101010101" pitchFamily="2" charset="-122"/>
              </a:rPr>
            </a:br>
            <a:endParaRPr lang="es-ES" altLang="en-US" sz="2000" b="1">
              <a:solidFill>
                <a:srgbClr val="FFFFFF"/>
              </a:solidFill>
            </a:endParaRPr>
          </a:p>
        </p:txBody>
      </p:sp>
      <p:sp>
        <p:nvSpPr>
          <p:cNvPr id="6148" name="Title 3"/>
          <p:cNvSpPr>
            <a:spLocks noChangeArrowheads="1"/>
          </p:cNvSpPr>
          <p:nvPr/>
        </p:nvSpPr>
        <p:spPr bwMode="auto">
          <a:xfrm>
            <a:off x="1661193" y="556725"/>
            <a:ext cx="8153400" cy="833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lr>
                <a:srgbClr val="20B6F0"/>
              </a:buClr>
              <a:buFont typeface="Arial" panose="020B0604020202020204" pitchFamily="34" charset="0"/>
              <a:buChar char="•"/>
              <a:defRPr sz="3200">
                <a:solidFill>
                  <a:srgbClr val="666666"/>
                </a:solidFill>
                <a:latin typeface="Arial" panose="020B0604020202020204" pitchFamily="34" charset="0"/>
                <a:cs typeface="Arial" panose="020B0604020202020204" pitchFamily="34" charset="0"/>
              </a:defRPr>
            </a:lvl1pPr>
            <a:lvl2pPr marL="742950" indent="-285750">
              <a:spcBef>
                <a:spcPct val="20000"/>
              </a:spcBef>
              <a:buClr>
                <a:srgbClr val="20B6F0"/>
              </a:buClr>
              <a:buFont typeface="Arial" panose="020B0604020202020204" pitchFamily="34" charset="0"/>
              <a:buChar char="-"/>
              <a:defRPr sz="3200">
                <a:solidFill>
                  <a:srgbClr val="666666"/>
                </a:solidFill>
                <a:latin typeface="Arial" panose="020B0604020202020204" pitchFamily="34" charset="0"/>
                <a:cs typeface="Arial" panose="020B0604020202020204" pitchFamily="34" charset="0"/>
              </a:defRPr>
            </a:lvl2pPr>
            <a:lvl3pPr marL="1143000" indent="-228600">
              <a:spcBef>
                <a:spcPct val="20000"/>
              </a:spcBef>
              <a:buClr>
                <a:srgbClr val="20B6F0"/>
              </a:buClr>
              <a:buSzPct val="80000"/>
              <a:buFont typeface="Arial" panose="020B0604020202020204" pitchFamily="34" charset="0"/>
              <a:buChar char="§"/>
              <a:defRPr sz="3200">
                <a:solidFill>
                  <a:srgbClr val="666666"/>
                </a:solidFill>
                <a:latin typeface="Arial" panose="020B0604020202020204" pitchFamily="34" charset="0"/>
                <a:cs typeface="Arial" panose="020B0604020202020204" pitchFamily="34" charset="0"/>
              </a:defRPr>
            </a:lvl3pPr>
            <a:lvl4pPr marL="1600200" indent="-228600">
              <a:spcBef>
                <a:spcPct val="20000"/>
              </a:spcBef>
              <a:buClr>
                <a:srgbClr val="20B6F0"/>
              </a:buClr>
              <a:buSzPct val="80000"/>
              <a:buFont typeface="Arial" panose="020B0604020202020204" pitchFamily="34" charset="0"/>
              <a:buChar char="Ø"/>
              <a:defRPr sz="3200">
                <a:solidFill>
                  <a:srgbClr val="666666"/>
                </a:solidFill>
                <a:latin typeface="Arial" panose="020B0604020202020204" pitchFamily="34" charset="0"/>
                <a:cs typeface="Arial" panose="020B0604020202020204" pitchFamily="34" charset="0"/>
              </a:defRPr>
            </a:lvl4pPr>
            <a:lvl5pPr marL="2057400" indent="-228600">
              <a:spcBef>
                <a:spcPct val="20000"/>
              </a:spcBef>
              <a:buClr>
                <a:srgbClr val="20B6F0"/>
              </a:buClr>
              <a:buSzPct val="80000"/>
              <a:buFont typeface="Arial" panose="020B0604020202020204" pitchFamily="34" charset="0"/>
              <a:buChar char="²"/>
              <a:defRPr sz="3200">
                <a:solidFill>
                  <a:srgbClr val="666666"/>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Clr>
                <a:srgbClr val="20B6F0"/>
              </a:buClr>
              <a:buSzPct val="80000"/>
              <a:buFont typeface="Arial" panose="020B0604020202020204" pitchFamily="34" charset="0"/>
              <a:buChar char="²"/>
              <a:defRPr sz="3200">
                <a:solidFill>
                  <a:srgbClr val="666666"/>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Clr>
                <a:srgbClr val="20B6F0"/>
              </a:buClr>
              <a:buSzPct val="80000"/>
              <a:buFont typeface="Arial" panose="020B0604020202020204" pitchFamily="34" charset="0"/>
              <a:buChar char="²"/>
              <a:defRPr sz="3200">
                <a:solidFill>
                  <a:srgbClr val="666666"/>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Clr>
                <a:srgbClr val="20B6F0"/>
              </a:buClr>
              <a:buSzPct val="80000"/>
              <a:buFont typeface="Arial" panose="020B0604020202020204" pitchFamily="34" charset="0"/>
              <a:buChar char="²"/>
              <a:defRPr sz="3200">
                <a:solidFill>
                  <a:srgbClr val="666666"/>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Clr>
                <a:srgbClr val="20B6F0"/>
              </a:buClr>
              <a:buSzPct val="80000"/>
              <a:buFont typeface="Arial" panose="020B0604020202020204" pitchFamily="34" charset="0"/>
              <a:buChar char="²"/>
              <a:defRPr sz="3200">
                <a:solidFill>
                  <a:srgbClr val="666666"/>
                </a:solidFill>
                <a:latin typeface="Arial" panose="020B0604020202020204" pitchFamily="34" charset="0"/>
                <a:cs typeface="Arial" panose="020B0604020202020204" pitchFamily="34" charset="0"/>
              </a:defRPr>
            </a:lvl9pPr>
          </a:lstStyle>
          <a:p>
            <a:pPr defTabSz="457200" eaLnBrk="0" fontAlgn="base" hangingPunct="0">
              <a:spcBef>
                <a:spcPct val="0"/>
              </a:spcBef>
              <a:spcAft>
                <a:spcPct val="0"/>
              </a:spcAft>
              <a:buClrTx/>
              <a:buNone/>
              <a:defRPr/>
            </a:pPr>
            <a:r>
              <a:rPr lang="en-US" altLang="zh-CN" sz="2400" b="1" spc="300" dirty="0">
                <a:effectLst>
                  <a:outerShdw blurRad="38100" dist="38100" dir="2700000" algn="tl">
                    <a:srgbClr val="000000">
                      <a:alpha val="43137"/>
                    </a:srgbClr>
                  </a:outerShdw>
                </a:effectLst>
                <a:uFillTx/>
                <a:latin typeface="宋体" panose="02010600030101010101" pitchFamily="2" charset="-122"/>
                <a:ea typeface="宋体" panose="02010600030101010101" pitchFamily="2" charset="-122"/>
                <a:cs typeface="宋体" panose="02010600030101010101" pitchFamily="2" charset="-122"/>
                <a:sym typeface="+mn-ea"/>
              </a:rPr>
              <a:t>ESD  </a:t>
            </a:r>
            <a:r>
              <a:rPr lang="zh-CN" altLang="en-US" sz="2400" b="1" spc="300" dirty="0">
                <a:effectLst>
                  <a:outerShdw blurRad="38100" dist="38100" dir="2700000" algn="tl">
                    <a:srgbClr val="000000">
                      <a:alpha val="43137"/>
                    </a:srgbClr>
                  </a:outerShdw>
                </a:effectLst>
                <a:uFillTx/>
                <a:latin typeface="宋体" panose="02010600030101010101" pitchFamily="2" charset="-122"/>
                <a:ea typeface="宋体" panose="02010600030101010101" pitchFamily="2" charset="-122"/>
                <a:cs typeface="宋体" panose="02010600030101010101" pitchFamily="2" charset="-122"/>
                <a:sym typeface="+mn-ea"/>
              </a:rPr>
              <a:t>智能制造的隐形杀手</a:t>
            </a:r>
            <a:endParaRPr lang="zh-CN" altLang="en-US" sz="2400" b="1" dirty="0">
              <a:effectLst>
                <a:outerShdw blurRad="38100" dist="38100" dir="2700000" algn="tl">
                  <a:srgbClr val="000000">
                    <a:alpha val="43137"/>
                  </a:srgbClr>
                </a:outerShdw>
              </a:effectLst>
              <a:latin typeface="宋体" panose="02010600030101010101" pitchFamily="2" charset="-122"/>
              <a:ea typeface="宋体" panose="02010600030101010101" pitchFamily="2" charset="-122"/>
              <a:cs typeface="宋体" panose="02010600030101010101" pitchFamily="2" charset="-122"/>
            </a:endParaRPr>
          </a:p>
        </p:txBody>
      </p:sp>
      <p:cxnSp>
        <p:nvCxnSpPr>
          <p:cNvPr id="4" name="直接连接符 3"/>
          <p:cNvCxnSpPr/>
          <p:nvPr/>
        </p:nvCxnSpPr>
        <p:spPr bwMode="auto">
          <a:xfrm>
            <a:off x="1524000" y="1076325"/>
            <a:ext cx="9158288" cy="0"/>
          </a:xfrm>
          <a:prstGeom prst="line">
            <a:avLst/>
          </a:prstGeom>
          <a:ln>
            <a:headEnd type="none" w="med" len="med"/>
            <a:tailEnd type="none" w="med" len="med"/>
          </a:ln>
        </p:spPr>
        <p:style>
          <a:lnRef idx="3">
            <a:schemeClr val="accent1"/>
          </a:lnRef>
          <a:fillRef idx="0">
            <a:schemeClr val="accent1"/>
          </a:fillRef>
          <a:effectRef idx="2">
            <a:schemeClr val="accent1"/>
          </a:effectRef>
          <a:fontRef idx="minor">
            <a:schemeClr val="tx1"/>
          </a:fontRef>
        </p:style>
      </p:cxnSp>
      <p:sp>
        <p:nvSpPr>
          <p:cNvPr id="6" name="TextBox 1"/>
          <p:cNvSpPr txBox="1">
            <a:spLocks noChangeArrowheads="1"/>
          </p:cNvSpPr>
          <p:nvPr/>
        </p:nvSpPr>
        <p:spPr bwMode="auto">
          <a:xfrm>
            <a:off x="1524000" y="1316355"/>
            <a:ext cx="517906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zh-CN" altLang="en-US" sz="2400" b="1" dirty="0" smtClean="0">
                <a:latin typeface="宋体" panose="02010600030101010101" pitchFamily="2" charset="-122"/>
                <a:ea typeface="宋体" panose="02010600030101010101" pitchFamily="2" charset="-122"/>
                <a:cs typeface="宋体" panose="02010600030101010101" pitchFamily="2" charset="-122"/>
              </a:rPr>
              <a:t>四、</a:t>
            </a:r>
            <a:r>
              <a:rPr sz="2400" b="1" spc="200" dirty="0" smtClean="0">
                <a:solidFill>
                  <a:srgbClr val="000000"/>
                </a:solidFill>
                <a:uFillTx/>
                <a:latin typeface="宋体" panose="02010600030101010101" pitchFamily="2" charset="-122"/>
                <a:ea typeface="宋体" panose="02010600030101010101" pitchFamily="2" charset="-122"/>
                <a:cs typeface="宋体" panose="02010600030101010101" pitchFamily="2" charset="-122"/>
                <a:sym typeface="+mn-ea"/>
              </a:rPr>
              <a:t>控制ESD的对策</a:t>
            </a:r>
            <a:r>
              <a:rPr lang="zh-CN" altLang="en-US" sz="2400" b="1" dirty="0" smtClean="0">
                <a:latin typeface="宋体" panose="02010600030101010101" pitchFamily="2" charset="-122"/>
                <a:ea typeface="宋体" panose="02010600030101010101" pitchFamily="2" charset="-122"/>
                <a:cs typeface="宋体" panose="02010600030101010101" pitchFamily="2" charset="-122"/>
              </a:rPr>
              <a:t>：</a:t>
            </a:r>
            <a:endParaRPr lang="zh-CN" altLang="en-US" sz="2400" b="1" dirty="0">
              <a:latin typeface="宋体" panose="02010600030101010101" pitchFamily="2" charset="-122"/>
              <a:ea typeface="宋体" panose="02010600030101010101" pitchFamily="2" charset="-122"/>
              <a:cs typeface="宋体" panose="02010600030101010101" pitchFamily="2" charset="-122"/>
            </a:endParaRPr>
          </a:p>
        </p:txBody>
      </p:sp>
      <p:sp>
        <p:nvSpPr>
          <p:cNvPr id="23554" name="标题 7169"/>
          <p:cNvSpPr>
            <a:spLocks noGrp="1"/>
          </p:cNvSpPr>
          <p:nvPr/>
        </p:nvSpPr>
        <p:spPr>
          <a:xfrm>
            <a:off x="2156460" y="1840865"/>
            <a:ext cx="8229600" cy="398145"/>
          </a:xfrm>
          <a:prstGeom prst="rect">
            <a:avLst/>
          </a:prstGeom>
          <a:noFill/>
          <a:ln w="9525">
            <a:noFill/>
          </a:ln>
        </p:spPr>
        <p:txBody>
          <a:bodyPr vert="horz" wrap="square" anchor="ctr" anchorCtr="0"/>
          <a:lstStyle>
            <a:lvl1pPr marL="0" lvl="0" indent="0" algn="l" defTabSz="0" eaLnBrk="1" fontAlgn="base" latinLnBrk="0" hangingPunct="1">
              <a:spcBef>
                <a:spcPct val="0"/>
              </a:spcBef>
              <a:spcAft>
                <a:spcPct val="0"/>
              </a:spcAft>
              <a:buClr>
                <a:srgbClr val="FF9900"/>
              </a:buClr>
              <a:buNone/>
              <a:defRPr sz="3200" kern="1200">
                <a:solidFill>
                  <a:schemeClr val="bg2"/>
                </a:solidFill>
                <a:latin typeface="微软雅黑" panose="020B0503020204020204" pitchFamily="34" charset="-122"/>
                <a:ea typeface="微软雅黑" panose="020B0503020204020204" pitchFamily="34" charset="-122"/>
                <a:cs typeface="+mj-cs"/>
                <a:sym typeface="微软雅黑" panose="020B0503020204020204" pitchFamily="34" charset="-122"/>
              </a:defRPr>
            </a:lvl1pPr>
          </a:lstStyle>
          <a:p>
            <a:pPr defTabSz="0">
              <a:buNone/>
            </a:pPr>
            <a:r>
              <a:rPr lang="zh-CN" altLang="en-US" sz="2000" b="1" kern="1200" dirty="0">
                <a:solidFill>
                  <a:schemeClr val="tx1"/>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运行和维护</a:t>
            </a:r>
            <a:endParaRPr lang="zh-CN" altLang="en-US" sz="2000" b="1" kern="1200" dirty="0">
              <a:solidFill>
                <a:schemeClr val="tx1"/>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endParaRPr>
          </a:p>
        </p:txBody>
      </p:sp>
      <p:sp>
        <p:nvSpPr>
          <p:cNvPr id="28675" name="文本占位符 7170"/>
          <p:cNvSpPr>
            <a:spLocks noGrp="1"/>
          </p:cNvSpPr>
          <p:nvPr/>
        </p:nvSpPr>
        <p:spPr>
          <a:xfrm>
            <a:off x="2159000" y="2519045"/>
            <a:ext cx="7655560" cy="1550035"/>
          </a:xfrm>
          <a:prstGeom prst="rect">
            <a:avLst/>
          </a:prstGeom>
          <a:noFill/>
          <a:ln w="9525">
            <a:noFill/>
          </a:ln>
        </p:spPr>
        <p:txBody>
          <a:bodyPr vert="horz" wrap="square" anchor="t" anchorCtr="0"/>
          <a:lstStyle>
            <a:lvl1pPr marL="342900" lvl="0" indent="-342900" algn="l" defTabSz="0" eaLnBrk="1" fontAlgn="base" latinLnBrk="0" hangingPunct="1">
              <a:spcBef>
                <a:spcPct val="60000"/>
              </a:spcBef>
              <a:spcAft>
                <a:spcPct val="0"/>
              </a:spcAft>
              <a:buChar char="•"/>
              <a:defRPr sz="2400" kern="1200">
                <a:solidFill>
                  <a:schemeClr val="tx1"/>
                </a:solidFill>
                <a:latin typeface="微软雅黑" panose="020B0503020204020204" pitchFamily="34" charset="-122"/>
                <a:ea typeface="微软雅黑" panose="020B0503020204020204" pitchFamily="34" charset="-122"/>
                <a:cs typeface="+mn-cs"/>
                <a:sym typeface="微软雅黑" panose="020B0503020204020204" pitchFamily="34" charset="-122"/>
              </a:defRPr>
            </a:lvl1pPr>
            <a:lvl2pPr marL="742950" lvl="1" indent="-285750" algn="l" defTabSz="0" eaLnBrk="1" fontAlgn="base" latinLnBrk="0" hangingPunct="1">
              <a:spcBef>
                <a:spcPct val="60000"/>
              </a:spcBef>
              <a:spcAft>
                <a:spcPct val="0"/>
              </a:spcAft>
              <a:buChar char="–"/>
              <a:defRPr sz="2000" kern="1200">
                <a:solidFill>
                  <a:schemeClr val="tx1"/>
                </a:solidFill>
                <a:latin typeface="微软雅黑" panose="020B0503020204020204" pitchFamily="34" charset="-122"/>
                <a:ea typeface="微软雅黑" panose="020B0503020204020204" pitchFamily="34" charset="-122"/>
                <a:cs typeface="+mn-cs"/>
                <a:sym typeface="微软雅黑" panose="020B0503020204020204" pitchFamily="34" charset="-122"/>
              </a:defRPr>
            </a:lvl2pPr>
            <a:lvl3pPr marL="1143000" lvl="2" indent="-228600" algn="l" defTabSz="0" eaLnBrk="1" fontAlgn="base" latinLnBrk="0" hangingPunct="1">
              <a:spcBef>
                <a:spcPct val="60000"/>
              </a:spcBef>
              <a:spcAft>
                <a:spcPct val="0"/>
              </a:spcAft>
              <a:buChar char="•"/>
              <a:defRPr sz="1800" kern="1200">
                <a:solidFill>
                  <a:schemeClr val="tx1"/>
                </a:solidFill>
                <a:latin typeface="微软雅黑" panose="020B0503020204020204" pitchFamily="34" charset="-122"/>
                <a:ea typeface="微软雅黑" panose="020B0503020204020204" pitchFamily="34" charset="-122"/>
                <a:cs typeface="+mn-cs"/>
                <a:sym typeface="微软雅黑" panose="020B0503020204020204" pitchFamily="34" charset="-122"/>
              </a:defRPr>
            </a:lvl3pPr>
            <a:lvl4pPr marL="1600200" lvl="3" indent="-228600" algn="l" defTabSz="0" eaLnBrk="1" fontAlgn="base" latinLnBrk="0" hangingPunct="1">
              <a:spcBef>
                <a:spcPct val="60000"/>
              </a:spcBef>
              <a:spcAft>
                <a:spcPct val="0"/>
              </a:spcAft>
              <a:buChar char="–"/>
              <a:defRPr sz="1600" kern="1200">
                <a:solidFill>
                  <a:schemeClr val="tx1"/>
                </a:solidFill>
                <a:latin typeface="微软雅黑" panose="020B0503020204020204" pitchFamily="34" charset="-122"/>
                <a:ea typeface="微软雅黑" panose="020B0503020204020204" pitchFamily="34" charset="-122"/>
                <a:cs typeface="+mn-cs"/>
                <a:sym typeface="微软雅黑" panose="020B0503020204020204" pitchFamily="34" charset="-122"/>
              </a:defRPr>
            </a:lvl4pPr>
            <a:lvl5pPr marL="2057400" lvl="4" indent="-228600" algn="l" defTabSz="0" eaLnBrk="1" fontAlgn="base" latinLnBrk="0" hangingPunct="1">
              <a:spcBef>
                <a:spcPct val="60000"/>
              </a:spcBef>
              <a:spcAft>
                <a:spcPct val="0"/>
              </a:spcAft>
              <a:buChar char="»"/>
              <a:defRPr sz="1600" kern="1200">
                <a:solidFill>
                  <a:schemeClr val="tx1"/>
                </a:solidFill>
                <a:latin typeface="微软雅黑" panose="020B0503020204020204" pitchFamily="34" charset="-122"/>
                <a:ea typeface="微软雅黑" panose="020B0503020204020204" pitchFamily="34" charset="-122"/>
                <a:cs typeface="+mn-cs"/>
                <a:sym typeface="微软雅黑" panose="020B0503020204020204" pitchFamily="34" charset="-122"/>
              </a:defRPr>
            </a:lvl5pPr>
            <a:lvl6pPr marL="2514600" lvl="5" indent="-228600" algn="l" defTabSz="0" eaLnBrk="1" fontAlgn="base" latinLnBrk="0" hangingPunct="1">
              <a:spcBef>
                <a:spcPct val="60000"/>
              </a:spcBef>
              <a:spcAft>
                <a:spcPct val="0"/>
              </a:spcAft>
              <a:buChar char="»"/>
              <a:defRPr sz="1600" kern="1200">
                <a:solidFill>
                  <a:schemeClr val="tx1"/>
                </a:solidFill>
                <a:latin typeface="+mn-lt"/>
                <a:ea typeface="+mn-ea"/>
                <a:cs typeface="+mn-cs"/>
                <a:sym typeface="微软雅黑" panose="020B0503020204020204" pitchFamily="34" charset="-122"/>
              </a:defRPr>
            </a:lvl6pPr>
            <a:lvl7pPr marL="2971800" lvl="6" indent="-228600" algn="l" defTabSz="0" eaLnBrk="1" fontAlgn="base" latinLnBrk="0" hangingPunct="1">
              <a:spcBef>
                <a:spcPct val="60000"/>
              </a:spcBef>
              <a:spcAft>
                <a:spcPct val="0"/>
              </a:spcAft>
              <a:buChar char="»"/>
              <a:defRPr sz="1600" kern="1200">
                <a:solidFill>
                  <a:schemeClr val="tx1"/>
                </a:solidFill>
                <a:latin typeface="+mn-lt"/>
                <a:ea typeface="+mn-ea"/>
                <a:cs typeface="+mn-cs"/>
                <a:sym typeface="微软雅黑" panose="020B0503020204020204" pitchFamily="34" charset="-122"/>
              </a:defRPr>
            </a:lvl7pPr>
            <a:lvl8pPr marL="3429000" lvl="7" indent="-228600" algn="l" defTabSz="0" eaLnBrk="1" fontAlgn="base" latinLnBrk="0" hangingPunct="1">
              <a:spcBef>
                <a:spcPct val="60000"/>
              </a:spcBef>
              <a:spcAft>
                <a:spcPct val="0"/>
              </a:spcAft>
              <a:buChar char="»"/>
              <a:defRPr sz="1600" kern="1200">
                <a:solidFill>
                  <a:schemeClr val="tx1"/>
                </a:solidFill>
                <a:latin typeface="+mn-lt"/>
                <a:ea typeface="+mn-ea"/>
                <a:cs typeface="+mn-cs"/>
                <a:sym typeface="微软雅黑" panose="020B0503020204020204" pitchFamily="34" charset="-122"/>
              </a:defRPr>
            </a:lvl8pPr>
            <a:lvl9pPr marL="3886200" lvl="8" indent="-228600" algn="l" defTabSz="0" eaLnBrk="1" fontAlgn="base" latinLnBrk="0" hangingPunct="1">
              <a:spcBef>
                <a:spcPct val="60000"/>
              </a:spcBef>
              <a:spcAft>
                <a:spcPct val="0"/>
              </a:spcAft>
              <a:buChar char="»"/>
              <a:defRPr sz="1600" kern="1200">
                <a:solidFill>
                  <a:schemeClr val="tx1"/>
                </a:solidFill>
                <a:latin typeface="+mn-lt"/>
                <a:ea typeface="+mn-ea"/>
                <a:cs typeface="+mn-cs"/>
                <a:sym typeface="微软雅黑" panose="020B0503020204020204" pitchFamily="34" charset="-122"/>
              </a:defRPr>
            </a:lvl9pPr>
          </a:lstStyle>
          <a:p>
            <a:pPr defTabSz="0"/>
            <a:r>
              <a:rPr lang="zh-CN" altLang="en-US" sz="1800" b="1" kern="1200" dirty="0">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防静电体系的维护方式</a:t>
            </a:r>
            <a:endParaRPr lang="zh-CN" altLang="en-US" sz="1800" b="1" kern="1200" dirty="0">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endParaRPr>
          </a:p>
          <a:p>
            <a:pPr lvl="1" defTabSz="0"/>
            <a:r>
              <a:rPr lang="zh-CN" altLang="en-US" sz="1800" kern="1200" dirty="0">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日常的监督检验、定期的内部审核</a:t>
            </a:r>
            <a:endParaRPr lang="zh-CN" altLang="en-US" sz="1800" kern="1200" dirty="0">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endParaRPr>
          </a:p>
          <a:p>
            <a:pPr lvl="1" defTabSz="0"/>
            <a:r>
              <a:rPr lang="zh-CN" altLang="en-US" sz="1800" kern="1200" dirty="0">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外部审核、体系认证</a:t>
            </a:r>
            <a:endParaRPr lang="zh-CN" altLang="en-US" sz="1800" kern="1200" dirty="0">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endParaRPr>
          </a:p>
          <a:p>
            <a:pPr marL="0" indent="0" defTabSz="0">
              <a:buNone/>
            </a:pPr>
            <a:endParaRPr lang="zh-CN" altLang="en-US" sz="1800" kern="1200" dirty="0">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endParaRPr>
          </a:p>
        </p:txBody>
      </p:sp>
    </p:spTree>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9"/>
          <p:cNvSpPr txBox="1">
            <a:spLocks noChangeArrowheads="1"/>
          </p:cNvSpPr>
          <p:nvPr/>
        </p:nvSpPr>
        <p:spPr bwMode="auto">
          <a:xfrm>
            <a:off x="4622801" y="6391276"/>
            <a:ext cx="543242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20B6F0"/>
              </a:buClr>
              <a:buFont typeface="Arial" panose="020B0604020202020204" pitchFamily="34" charset="0"/>
              <a:buChar char="•"/>
              <a:defRPr sz="3200">
                <a:solidFill>
                  <a:srgbClr val="666666"/>
                </a:solidFill>
                <a:latin typeface="Arial" panose="020B0604020202020204" pitchFamily="34" charset="0"/>
                <a:cs typeface="Arial" panose="020B0604020202020204" pitchFamily="34" charset="0"/>
              </a:defRPr>
            </a:lvl1pPr>
            <a:lvl2pPr marL="742950" indent="-285750">
              <a:spcBef>
                <a:spcPct val="20000"/>
              </a:spcBef>
              <a:buClr>
                <a:srgbClr val="20B6F0"/>
              </a:buClr>
              <a:buFont typeface="Arial" panose="020B0604020202020204" pitchFamily="34" charset="0"/>
              <a:buChar char="-"/>
              <a:defRPr sz="3200">
                <a:solidFill>
                  <a:srgbClr val="666666"/>
                </a:solidFill>
                <a:latin typeface="Arial" panose="020B0604020202020204" pitchFamily="34" charset="0"/>
                <a:cs typeface="Arial" panose="020B0604020202020204" pitchFamily="34" charset="0"/>
              </a:defRPr>
            </a:lvl2pPr>
            <a:lvl3pPr marL="1143000" indent="-228600">
              <a:spcBef>
                <a:spcPct val="20000"/>
              </a:spcBef>
              <a:buClr>
                <a:srgbClr val="20B6F0"/>
              </a:buClr>
              <a:buSzPct val="80000"/>
              <a:buFont typeface="Arial" panose="020B0604020202020204" pitchFamily="34" charset="0"/>
              <a:buChar char="§"/>
              <a:defRPr sz="3200">
                <a:solidFill>
                  <a:srgbClr val="666666"/>
                </a:solidFill>
                <a:latin typeface="Arial" panose="020B0604020202020204" pitchFamily="34" charset="0"/>
                <a:cs typeface="Arial" panose="020B0604020202020204" pitchFamily="34" charset="0"/>
              </a:defRPr>
            </a:lvl3pPr>
            <a:lvl4pPr marL="1600200" indent="-228600">
              <a:spcBef>
                <a:spcPct val="20000"/>
              </a:spcBef>
              <a:buClr>
                <a:srgbClr val="20B6F0"/>
              </a:buClr>
              <a:buSzPct val="80000"/>
              <a:buFont typeface="Arial" panose="020B0604020202020204" pitchFamily="34" charset="0"/>
              <a:buChar char="Ø"/>
              <a:defRPr sz="3200">
                <a:solidFill>
                  <a:srgbClr val="666666"/>
                </a:solidFill>
                <a:latin typeface="Arial" panose="020B0604020202020204" pitchFamily="34" charset="0"/>
                <a:cs typeface="Arial" panose="020B0604020202020204" pitchFamily="34" charset="0"/>
              </a:defRPr>
            </a:lvl4pPr>
            <a:lvl5pPr marL="2057400" indent="-228600">
              <a:spcBef>
                <a:spcPct val="20000"/>
              </a:spcBef>
              <a:buClr>
                <a:srgbClr val="20B6F0"/>
              </a:buClr>
              <a:buSzPct val="80000"/>
              <a:buFont typeface="Arial" panose="020B0604020202020204" pitchFamily="34" charset="0"/>
              <a:buChar char="²"/>
              <a:defRPr sz="3200">
                <a:solidFill>
                  <a:srgbClr val="666666"/>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Clr>
                <a:srgbClr val="20B6F0"/>
              </a:buClr>
              <a:buSzPct val="80000"/>
              <a:buFont typeface="Arial" panose="020B0604020202020204" pitchFamily="34" charset="0"/>
              <a:buChar char="²"/>
              <a:defRPr sz="3200">
                <a:solidFill>
                  <a:srgbClr val="666666"/>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Clr>
                <a:srgbClr val="20B6F0"/>
              </a:buClr>
              <a:buSzPct val="80000"/>
              <a:buFont typeface="Arial" panose="020B0604020202020204" pitchFamily="34" charset="0"/>
              <a:buChar char="²"/>
              <a:defRPr sz="3200">
                <a:solidFill>
                  <a:srgbClr val="666666"/>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Clr>
                <a:srgbClr val="20B6F0"/>
              </a:buClr>
              <a:buSzPct val="80000"/>
              <a:buFont typeface="Arial" panose="020B0604020202020204" pitchFamily="34" charset="0"/>
              <a:buChar char="²"/>
              <a:defRPr sz="3200">
                <a:solidFill>
                  <a:srgbClr val="666666"/>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Clr>
                <a:srgbClr val="20B6F0"/>
              </a:buClr>
              <a:buSzPct val="80000"/>
              <a:buFont typeface="Arial" panose="020B0604020202020204" pitchFamily="34" charset="0"/>
              <a:buChar char="²"/>
              <a:defRPr sz="3200">
                <a:solidFill>
                  <a:srgbClr val="666666"/>
                </a:solidFill>
                <a:latin typeface="Arial" panose="020B0604020202020204" pitchFamily="34" charset="0"/>
                <a:cs typeface="Arial" panose="020B0604020202020204" pitchFamily="34" charset="0"/>
              </a:defRPr>
            </a:lvl9pPr>
          </a:lstStyle>
          <a:p>
            <a:pPr defTabSz="457200" fontAlgn="base">
              <a:spcBef>
                <a:spcPct val="50000"/>
              </a:spcBef>
              <a:spcAft>
                <a:spcPct val="0"/>
              </a:spcAft>
              <a:buClrTx/>
              <a:buNone/>
            </a:pPr>
            <a:br>
              <a:rPr lang="en-US" altLang="zh-CN" sz="2000" b="1">
                <a:solidFill>
                  <a:srgbClr val="FFFFFF"/>
                </a:solidFill>
                <a:ea typeface="宋体" panose="02010600030101010101" pitchFamily="2" charset="-122"/>
              </a:rPr>
            </a:br>
            <a:endParaRPr lang="es-ES" altLang="en-US" sz="2000" b="1">
              <a:solidFill>
                <a:srgbClr val="FFFFFF"/>
              </a:solidFill>
            </a:endParaRPr>
          </a:p>
        </p:txBody>
      </p:sp>
      <p:sp>
        <p:nvSpPr>
          <p:cNvPr id="6148" name="Title 3"/>
          <p:cNvSpPr>
            <a:spLocks noChangeArrowheads="1"/>
          </p:cNvSpPr>
          <p:nvPr/>
        </p:nvSpPr>
        <p:spPr bwMode="auto">
          <a:xfrm>
            <a:off x="1661193" y="556725"/>
            <a:ext cx="8153400" cy="833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lr>
                <a:srgbClr val="20B6F0"/>
              </a:buClr>
              <a:buFont typeface="Arial" panose="020B0604020202020204" pitchFamily="34" charset="0"/>
              <a:buChar char="•"/>
              <a:defRPr sz="3200">
                <a:solidFill>
                  <a:srgbClr val="666666"/>
                </a:solidFill>
                <a:latin typeface="Arial" panose="020B0604020202020204" pitchFamily="34" charset="0"/>
                <a:cs typeface="Arial" panose="020B0604020202020204" pitchFamily="34" charset="0"/>
              </a:defRPr>
            </a:lvl1pPr>
            <a:lvl2pPr marL="742950" indent="-285750">
              <a:spcBef>
                <a:spcPct val="20000"/>
              </a:spcBef>
              <a:buClr>
                <a:srgbClr val="20B6F0"/>
              </a:buClr>
              <a:buFont typeface="Arial" panose="020B0604020202020204" pitchFamily="34" charset="0"/>
              <a:buChar char="-"/>
              <a:defRPr sz="3200">
                <a:solidFill>
                  <a:srgbClr val="666666"/>
                </a:solidFill>
                <a:latin typeface="Arial" panose="020B0604020202020204" pitchFamily="34" charset="0"/>
                <a:cs typeface="Arial" panose="020B0604020202020204" pitchFamily="34" charset="0"/>
              </a:defRPr>
            </a:lvl2pPr>
            <a:lvl3pPr marL="1143000" indent="-228600">
              <a:spcBef>
                <a:spcPct val="20000"/>
              </a:spcBef>
              <a:buClr>
                <a:srgbClr val="20B6F0"/>
              </a:buClr>
              <a:buSzPct val="80000"/>
              <a:buFont typeface="Arial" panose="020B0604020202020204" pitchFamily="34" charset="0"/>
              <a:buChar char="§"/>
              <a:defRPr sz="3200">
                <a:solidFill>
                  <a:srgbClr val="666666"/>
                </a:solidFill>
                <a:latin typeface="Arial" panose="020B0604020202020204" pitchFamily="34" charset="0"/>
                <a:cs typeface="Arial" panose="020B0604020202020204" pitchFamily="34" charset="0"/>
              </a:defRPr>
            </a:lvl3pPr>
            <a:lvl4pPr marL="1600200" indent="-228600">
              <a:spcBef>
                <a:spcPct val="20000"/>
              </a:spcBef>
              <a:buClr>
                <a:srgbClr val="20B6F0"/>
              </a:buClr>
              <a:buSzPct val="80000"/>
              <a:buFont typeface="Arial" panose="020B0604020202020204" pitchFamily="34" charset="0"/>
              <a:buChar char="Ø"/>
              <a:defRPr sz="3200">
                <a:solidFill>
                  <a:srgbClr val="666666"/>
                </a:solidFill>
                <a:latin typeface="Arial" panose="020B0604020202020204" pitchFamily="34" charset="0"/>
                <a:cs typeface="Arial" panose="020B0604020202020204" pitchFamily="34" charset="0"/>
              </a:defRPr>
            </a:lvl4pPr>
            <a:lvl5pPr marL="2057400" indent="-228600">
              <a:spcBef>
                <a:spcPct val="20000"/>
              </a:spcBef>
              <a:buClr>
                <a:srgbClr val="20B6F0"/>
              </a:buClr>
              <a:buSzPct val="80000"/>
              <a:buFont typeface="Arial" panose="020B0604020202020204" pitchFamily="34" charset="0"/>
              <a:buChar char="²"/>
              <a:defRPr sz="3200">
                <a:solidFill>
                  <a:srgbClr val="666666"/>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Clr>
                <a:srgbClr val="20B6F0"/>
              </a:buClr>
              <a:buSzPct val="80000"/>
              <a:buFont typeface="Arial" panose="020B0604020202020204" pitchFamily="34" charset="0"/>
              <a:buChar char="²"/>
              <a:defRPr sz="3200">
                <a:solidFill>
                  <a:srgbClr val="666666"/>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Clr>
                <a:srgbClr val="20B6F0"/>
              </a:buClr>
              <a:buSzPct val="80000"/>
              <a:buFont typeface="Arial" panose="020B0604020202020204" pitchFamily="34" charset="0"/>
              <a:buChar char="²"/>
              <a:defRPr sz="3200">
                <a:solidFill>
                  <a:srgbClr val="666666"/>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Clr>
                <a:srgbClr val="20B6F0"/>
              </a:buClr>
              <a:buSzPct val="80000"/>
              <a:buFont typeface="Arial" panose="020B0604020202020204" pitchFamily="34" charset="0"/>
              <a:buChar char="²"/>
              <a:defRPr sz="3200">
                <a:solidFill>
                  <a:srgbClr val="666666"/>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Clr>
                <a:srgbClr val="20B6F0"/>
              </a:buClr>
              <a:buSzPct val="80000"/>
              <a:buFont typeface="Arial" panose="020B0604020202020204" pitchFamily="34" charset="0"/>
              <a:buChar char="²"/>
              <a:defRPr sz="3200">
                <a:solidFill>
                  <a:srgbClr val="666666"/>
                </a:solidFill>
                <a:latin typeface="Arial" panose="020B0604020202020204" pitchFamily="34" charset="0"/>
                <a:cs typeface="Arial" panose="020B0604020202020204" pitchFamily="34" charset="0"/>
              </a:defRPr>
            </a:lvl9pPr>
          </a:lstStyle>
          <a:p>
            <a:pPr defTabSz="457200" eaLnBrk="0" fontAlgn="base" hangingPunct="0">
              <a:spcBef>
                <a:spcPct val="0"/>
              </a:spcBef>
              <a:spcAft>
                <a:spcPct val="0"/>
              </a:spcAft>
              <a:buClrTx/>
              <a:buNone/>
              <a:defRPr/>
            </a:pPr>
            <a:r>
              <a:rPr lang="en-US" altLang="zh-CN" sz="2400" b="1" spc="300" dirty="0">
                <a:effectLst>
                  <a:outerShdw blurRad="38100" dist="38100" dir="2700000" algn="tl">
                    <a:srgbClr val="000000">
                      <a:alpha val="43137"/>
                    </a:srgbClr>
                  </a:outerShdw>
                </a:effectLst>
                <a:uFillTx/>
                <a:latin typeface="宋体" panose="02010600030101010101" pitchFamily="2" charset="-122"/>
                <a:ea typeface="宋体" panose="02010600030101010101" pitchFamily="2" charset="-122"/>
                <a:cs typeface="宋体" panose="02010600030101010101" pitchFamily="2" charset="-122"/>
                <a:sym typeface="+mn-ea"/>
              </a:rPr>
              <a:t>ESD  </a:t>
            </a:r>
            <a:r>
              <a:rPr lang="zh-CN" altLang="en-US" sz="2400" b="1" spc="300" dirty="0">
                <a:effectLst>
                  <a:outerShdw blurRad="38100" dist="38100" dir="2700000" algn="tl">
                    <a:srgbClr val="000000">
                      <a:alpha val="43137"/>
                    </a:srgbClr>
                  </a:outerShdw>
                </a:effectLst>
                <a:uFillTx/>
                <a:latin typeface="宋体" panose="02010600030101010101" pitchFamily="2" charset="-122"/>
                <a:ea typeface="宋体" panose="02010600030101010101" pitchFamily="2" charset="-122"/>
                <a:cs typeface="宋体" panose="02010600030101010101" pitchFamily="2" charset="-122"/>
                <a:sym typeface="+mn-ea"/>
              </a:rPr>
              <a:t>智能制造的隐形杀手</a:t>
            </a:r>
            <a:endParaRPr lang="zh-CN" altLang="en-US" sz="2400" b="1" dirty="0">
              <a:effectLst>
                <a:outerShdw blurRad="38100" dist="38100" dir="2700000" algn="tl">
                  <a:srgbClr val="000000">
                    <a:alpha val="43137"/>
                  </a:srgbClr>
                </a:outerShdw>
              </a:effectLst>
              <a:latin typeface="宋体" panose="02010600030101010101" pitchFamily="2" charset="-122"/>
              <a:ea typeface="宋体" panose="02010600030101010101" pitchFamily="2" charset="-122"/>
              <a:cs typeface="宋体" panose="02010600030101010101" pitchFamily="2" charset="-122"/>
            </a:endParaRPr>
          </a:p>
        </p:txBody>
      </p:sp>
      <p:cxnSp>
        <p:nvCxnSpPr>
          <p:cNvPr id="4" name="直接连接符 3"/>
          <p:cNvCxnSpPr/>
          <p:nvPr/>
        </p:nvCxnSpPr>
        <p:spPr bwMode="auto">
          <a:xfrm>
            <a:off x="1524000" y="1076325"/>
            <a:ext cx="9158288" cy="0"/>
          </a:xfrm>
          <a:prstGeom prst="line">
            <a:avLst/>
          </a:prstGeom>
          <a:ln>
            <a:headEnd type="none" w="med" len="med"/>
            <a:tailEnd type="none" w="med" len="med"/>
          </a:ln>
        </p:spPr>
        <p:style>
          <a:lnRef idx="3">
            <a:schemeClr val="accent1"/>
          </a:lnRef>
          <a:fillRef idx="0">
            <a:schemeClr val="accent1"/>
          </a:fillRef>
          <a:effectRef idx="2">
            <a:schemeClr val="accent1"/>
          </a:effectRef>
          <a:fontRef idx="minor">
            <a:schemeClr val="tx1"/>
          </a:fontRef>
        </p:style>
      </p:cxnSp>
      <p:sp>
        <p:nvSpPr>
          <p:cNvPr id="6" name="TextBox 1"/>
          <p:cNvSpPr txBox="1">
            <a:spLocks noChangeArrowheads="1"/>
          </p:cNvSpPr>
          <p:nvPr/>
        </p:nvSpPr>
        <p:spPr bwMode="auto">
          <a:xfrm>
            <a:off x="1524000" y="1316355"/>
            <a:ext cx="517906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zh-CN" altLang="en-US" sz="2400" b="1" dirty="0" smtClean="0">
                <a:latin typeface="宋体" panose="02010600030101010101" pitchFamily="2" charset="-122"/>
                <a:ea typeface="宋体" panose="02010600030101010101" pitchFamily="2" charset="-122"/>
                <a:cs typeface="宋体" panose="02010600030101010101" pitchFamily="2" charset="-122"/>
              </a:rPr>
              <a:t>五、</a:t>
            </a:r>
            <a:r>
              <a:rPr sz="2400" b="1" spc="200" dirty="0" smtClean="0">
                <a:solidFill>
                  <a:srgbClr val="000000"/>
                </a:solidFill>
                <a:uFillTx/>
                <a:latin typeface="宋体" panose="02010600030101010101" pitchFamily="2" charset="-122"/>
                <a:ea typeface="宋体" panose="02010600030101010101" pitchFamily="2" charset="-122"/>
                <a:cs typeface="宋体" panose="02010600030101010101" pitchFamily="2" charset="-122"/>
                <a:sym typeface="+mn-ea"/>
              </a:rPr>
              <a:t>关于现状-不得不说</a:t>
            </a:r>
            <a:r>
              <a:rPr lang="zh-CN" altLang="en-US" sz="2400" b="1" dirty="0" smtClean="0">
                <a:latin typeface="宋体" panose="02010600030101010101" pitchFamily="2" charset="-122"/>
                <a:ea typeface="宋体" panose="02010600030101010101" pitchFamily="2" charset="-122"/>
                <a:cs typeface="宋体" panose="02010600030101010101" pitchFamily="2" charset="-122"/>
              </a:rPr>
              <a:t>：</a:t>
            </a:r>
            <a:endParaRPr lang="zh-CN" altLang="en-US" sz="2400" b="1" dirty="0">
              <a:latin typeface="宋体" panose="02010600030101010101" pitchFamily="2" charset="-122"/>
              <a:ea typeface="宋体" panose="02010600030101010101" pitchFamily="2" charset="-122"/>
              <a:cs typeface="宋体" panose="02010600030101010101" pitchFamily="2" charset="-122"/>
            </a:endParaRPr>
          </a:p>
        </p:txBody>
      </p:sp>
      <p:grpSp>
        <p:nvGrpSpPr>
          <p:cNvPr id="11" name="组合 10"/>
          <p:cNvGrpSpPr/>
          <p:nvPr/>
        </p:nvGrpSpPr>
        <p:grpSpPr>
          <a:xfrm>
            <a:off x="1005840" y="2209960"/>
            <a:ext cx="6560943" cy="3956566"/>
            <a:chOff x="1584" y="3480"/>
            <a:chExt cx="10792" cy="6801"/>
          </a:xfrm>
        </p:grpSpPr>
        <p:sp>
          <p:nvSpPr>
            <p:cNvPr id="12" name="TextBox 15"/>
            <p:cNvSpPr txBox="1"/>
            <p:nvPr/>
          </p:nvSpPr>
          <p:spPr>
            <a:xfrm>
              <a:off x="3195" y="4111"/>
              <a:ext cx="8782" cy="1003"/>
            </a:xfrm>
            <a:prstGeom prst="rect">
              <a:avLst/>
            </a:prstGeom>
            <a:noFill/>
          </p:spPr>
          <p:txBody>
            <a:bodyPr wrap="square" rtlCol="0">
              <a:spAutoFit/>
            </a:bodyPr>
            <a:lstStyle>
              <a:defPPr>
                <a:defRPr lang="zh-CN"/>
              </a:defPPr>
              <a:lvl1pPr>
                <a:defRPr sz="1600">
                  <a:solidFill>
                    <a:schemeClr val="accent2"/>
                  </a:solidFill>
                  <a:latin typeface="+mn-ea"/>
                  <a:ea typeface="+mn-ea"/>
                </a:defRPr>
              </a:lvl1pPr>
            </a:lstStyle>
            <a:p>
              <a:pPr algn="just"/>
              <a:r>
                <a:rPr lang="zh-CN">
                  <a:solidFill>
                    <a:schemeClr val="tx1"/>
                  </a:solidFill>
                  <a:latin typeface="宋体" panose="02010600030101010101" pitchFamily="2" charset="-122"/>
                  <a:ea typeface="宋体" panose="02010600030101010101" pitchFamily="2" charset="-122"/>
                </a:rPr>
                <a:t>政府采购尚未将建立静电防护体系作为准入门槛，自主建立体系又往往受制于企业内部的种种利益纠葛。</a:t>
              </a:r>
              <a:endParaRPr lang="zh-CN" dirty="0">
                <a:solidFill>
                  <a:schemeClr val="tx1"/>
                </a:solidFill>
                <a:latin typeface="宋体" panose="02010600030101010101" pitchFamily="2" charset="-122"/>
                <a:ea typeface="宋体" panose="02010600030101010101" pitchFamily="2" charset="-122"/>
              </a:endParaRPr>
            </a:p>
          </p:txBody>
        </p:sp>
        <p:sp>
          <p:nvSpPr>
            <p:cNvPr id="13" name="矩形 12"/>
            <p:cNvSpPr/>
            <p:nvPr/>
          </p:nvSpPr>
          <p:spPr>
            <a:xfrm>
              <a:off x="3141" y="3480"/>
              <a:ext cx="8465" cy="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8" tIns="45714" rIns="91428" bIns="45714" numCol="1" rtlCol="0" anchor="ctr" anchorCtr="0" compatLnSpc="1">
              <a:spAutoFit/>
            </a:bodyPr>
            <a:lstStyle/>
            <a:p>
              <a:r>
                <a:rPr lang="zh-CN" altLang="en-US" b="1" dirty="0">
                  <a:solidFill>
                    <a:schemeClr val="tx1"/>
                  </a:solidFill>
                  <a:latin typeface="宋体" panose="02010600030101010101" pitchFamily="2" charset="-122"/>
                  <a:ea typeface="宋体" panose="02010600030101010101" pitchFamily="2" charset="-122"/>
                </a:rPr>
                <a:t>用户推动型格局尚未形成，自我约束困难重重。</a:t>
              </a:r>
              <a:endParaRPr lang="zh-CN" altLang="en-US" b="1" dirty="0">
                <a:solidFill>
                  <a:schemeClr val="tx1"/>
                </a:solidFill>
                <a:latin typeface="宋体" panose="02010600030101010101" pitchFamily="2" charset="-122"/>
                <a:ea typeface="宋体" panose="02010600030101010101" pitchFamily="2" charset="-122"/>
              </a:endParaRPr>
            </a:p>
          </p:txBody>
        </p:sp>
        <p:sp>
          <p:nvSpPr>
            <p:cNvPr id="18" name="文本框 17"/>
            <p:cNvSpPr txBox="1"/>
            <p:nvPr/>
          </p:nvSpPr>
          <p:spPr>
            <a:xfrm>
              <a:off x="2223" y="3797"/>
              <a:ext cx="571" cy="824"/>
            </a:xfrm>
            <a:prstGeom prst="rect">
              <a:avLst/>
            </a:prstGeom>
            <a:noFill/>
            <a:ln w="12700" cap="flat" cmpd="sng" algn="ctr">
              <a:no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91440" tIns="45720" rIns="91440" bIns="45720" numCol="1" rtlCol="0" anchor="t" anchorCtr="0" compatLnSpc="1"/>
            <a:lstStyle>
              <a:defPPr>
                <a:defRPr lang="zh-CN"/>
              </a:defPPr>
              <a:lvl1pPr marL="0" marR="0" indent="0" algn="ctr" defTabSz="914400" eaLnBrk="1" latinLnBrk="0" hangingPunct="1">
                <a:lnSpc>
                  <a:spcPct val="100000"/>
                </a:lnSpc>
                <a:buClrTx/>
                <a:buSzTx/>
                <a:buNone/>
                <a:defRPr kumimoji="0" sz="2000" b="0" i="0" u="none" strike="noStrike" cap="none" normalizeH="0" baseline="0">
                  <a:ln>
                    <a:noFill/>
                  </a:ln>
                  <a:solidFill>
                    <a:schemeClr val="accent2"/>
                  </a:solidFill>
                  <a:effectLst/>
                  <a:latin typeface="微软雅黑 Light" panose="020B0502040204020203" pitchFamily="34" charset="-122"/>
                  <a:ea typeface="微软雅黑 Light" panose="020B0502040204020203" pitchFamily="34" charset="-122"/>
                </a:defRPr>
              </a:lvl1pPr>
            </a:lstStyle>
            <a:p>
              <a:r>
                <a:rPr lang="en-US" altLang="zh-CN" sz="2800">
                  <a:solidFill>
                    <a:schemeClr val="tx1"/>
                  </a:solidFill>
                </a:rPr>
                <a:t>1</a:t>
              </a:r>
              <a:endParaRPr lang="en-US" altLang="zh-CN" sz="2800">
                <a:solidFill>
                  <a:schemeClr val="tx1"/>
                </a:solidFill>
              </a:endParaRPr>
            </a:p>
          </p:txBody>
        </p:sp>
        <p:sp>
          <p:nvSpPr>
            <p:cNvPr id="19" name="TextBox 15"/>
            <p:cNvSpPr txBox="1"/>
            <p:nvPr/>
          </p:nvSpPr>
          <p:spPr>
            <a:xfrm>
              <a:off x="3195" y="6388"/>
              <a:ext cx="8941" cy="1427"/>
            </a:xfrm>
            <a:prstGeom prst="rect">
              <a:avLst/>
            </a:prstGeom>
            <a:noFill/>
          </p:spPr>
          <p:txBody>
            <a:bodyPr wrap="square" rtlCol="0">
              <a:spAutoFit/>
            </a:bodyPr>
            <a:lstStyle>
              <a:defPPr>
                <a:defRPr lang="zh-CN"/>
              </a:defPPr>
              <a:lvl1pPr>
                <a:defRPr sz="1600">
                  <a:solidFill>
                    <a:schemeClr val="accent2"/>
                  </a:solidFill>
                  <a:latin typeface="+mn-ea"/>
                  <a:ea typeface="+mn-ea"/>
                </a:defRPr>
              </a:lvl1pPr>
            </a:lstStyle>
            <a:p>
              <a:pPr algn="just"/>
              <a:r>
                <a:rPr lang="zh-CN" altLang="en-US">
                  <a:solidFill>
                    <a:schemeClr val="tx1"/>
                  </a:solidFill>
                  <a:latin typeface="宋体" panose="02010600030101010101" pitchFamily="2" charset="-122"/>
                  <a:ea typeface="宋体" panose="02010600030101010101" pitchFamily="2" charset="-122"/>
                </a:rPr>
                <a:t>目前在用的大部分防静电产品是湿度依赖型，无法满足体系标准要求的低湿度准入检测。高分子材料的化学改性难度很大，严重制约了防静电产品的技术发展。</a:t>
              </a:r>
              <a:endParaRPr lang="zh-CN" altLang="en-US">
                <a:solidFill>
                  <a:schemeClr val="tx1"/>
                </a:solidFill>
                <a:latin typeface="宋体" panose="02010600030101010101" pitchFamily="2" charset="-122"/>
                <a:ea typeface="宋体" panose="02010600030101010101" pitchFamily="2" charset="-122"/>
              </a:endParaRPr>
            </a:p>
          </p:txBody>
        </p:sp>
        <p:sp>
          <p:nvSpPr>
            <p:cNvPr id="21" name="矩形 20"/>
            <p:cNvSpPr/>
            <p:nvPr/>
          </p:nvSpPr>
          <p:spPr>
            <a:xfrm>
              <a:off x="3141" y="5757"/>
              <a:ext cx="9235" cy="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8" tIns="45714" rIns="91428" bIns="45714" numCol="1" rtlCol="0" anchor="ctr" anchorCtr="0" compatLnSpc="1">
              <a:spAutoFit/>
            </a:bodyPr>
            <a:lstStyle/>
            <a:p>
              <a:r>
                <a:rPr lang="zh-CN" b="1">
                  <a:solidFill>
                    <a:schemeClr val="tx1"/>
                  </a:solidFill>
                  <a:latin typeface="宋体" panose="02010600030101010101" pitchFamily="2" charset="-122"/>
                  <a:ea typeface="宋体" panose="02010600030101010101" pitchFamily="2" charset="-122"/>
                </a:rPr>
                <a:t>受制于材料改性技术，防静电产品性能提升形势堪忧。</a:t>
              </a:r>
              <a:endParaRPr lang="zh-CN" b="1">
                <a:solidFill>
                  <a:schemeClr val="tx1"/>
                </a:solidFill>
                <a:latin typeface="宋体" panose="02010600030101010101" pitchFamily="2" charset="-122"/>
                <a:ea typeface="宋体" panose="02010600030101010101" pitchFamily="2" charset="-122"/>
              </a:endParaRPr>
            </a:p>
          </p:txBody>
        </p:sp>
        <p:grpSp>
          <p:nvGrpSpPr>
            <p:cNvPr id="22" name="组合 21"/>
            <p:cNvGrpSpPr/>
            <p:nvPr/>
          </p:nvGrpSpPr>
          <p:grpSpPr>
            <a:xfrm>
              <a:off x="1584" y="5929"/>
              <a:ext cx="1517" cy="1519"/>
              <a:chOff x="1005879" y="3765043"/>
              <a:chExt cx="963614" cy="964602"/>
            </a:xfrm>
          </p:grpSpPr>
          <p:sp>
            <p:nvSpPr>
              <p:cNvPr id="23" name="Freeform 5"/>
              <p:cNvSpPr>
                <a:spLocks noEditPoints="1"/>
              </p:cNvSpPr>
              <p:nvPr/>
            </p:nvSpPr>
            <p:spPr bwMode="auto">
              <a:xfrm>
                <a:off x="1005879" y="3765043"/>
                <a:ext cx="963614" cy="964602"/>
              </a:xfrm>
              <a:custGeom>
                <a:avLst/>
                <a:gdLst>
                  <a:gd name="T0" fmla="*/ 50 w 4280"/>
                  <a:gd name="T1" fmla="*/ 3831 h 4280"/>
                  <a:gd name="T2" fmla="*/ 59 w 4280"/>
                  <a:gd name="T3" fmla="*/ 4021 h 4280"/>
                  <a:gd name="T4" fmla="*/ 259 w 4280"/>
                  <a:gd name="T5" fmla="*/ 4221 h 4280"/>
                  <a:gd name="T6" fmla="*/ 449 w 4280"/>
                  <a:gd name="T7" fmla="*/ 4230 h 4280"/>
                  <a:gd name="T8" fmla="*/ 1047 w 4280"/>
                  <a:gd name="T9" fmla="*/ 3632 h 4280"/>
                  <a:gd name="T10" fmla="*/ 1038 w 4280"/>
                  <a:gd name="T11" fmla="*/ 3443 h 4280"/>
                  <a:gd name="T12" fmla="*/ 837 w 4280"/>
                  <a:gd name="T13" fmla="*/ 3242 h 4280"/>
                  <a:gd name="T14" fmla="*/ 648 w 4280"/>
                  <a:gd name="T15" fmla="*/ 3233 h 4280"/>
                  <a:gd name="T16" fmla="*/ 50 w 4280"/>
                  <a:gd name="T17" fmla="*/ 3831 h 4280"/>
                  <a:gd name="T18" fmla="*/ 2717 w 4280"/>
                  <a:gd name="T19" fmla="*/ 3126 h 4280"/>
                  <a:gd name="T20" fmla="*/ 3822 w 4280"/>
                  <a:gd name="T21" fmla="*/ 2669 h 4280"/>
                  <a:gd name="T22" fmla="*/ 4280 w 4280"/>
                  <a:gd name="T23" fmla="*/ 1563 h 4280"/>
                  <a:gd name="T24" fmla="*/ 3822 w 4280"/>
                  <a:gd name="T25" fmla="*/ 458 h 4280"/>
                  <a:gd name="T26" fmla="*/ 2717 w 4280"/>
                  <a:gd name="T27" fmla="*/ 0 h 4280"/>
                  <a:gd name="T28" fmla="*/ 1611 w 4280"/>
                  <a:gd name="T29" fmla="*/ 458 h 4280"/>
                  <a:gd name="T30" fmla="*/ 1417 w 4280"/>
                  <a:gd name="T31" fmla="*/ 2431 h 4280"/>
                  <a:gd name="T32" fmla="*/ 1369 w 4280"/>
                  <a:gd name="T33" fmla="*/ 2462 h 4280"/>
                  <a:gd name="T34" fmla="*/ 1360 w 4280"/>
                  <a:gd name="T35" fmla="*/ 2472 h 4280"/>
                  <a:gd name="T36" fmla="*/ 1360 w 4280"/>
                  <a:gd name="T37" fmla="*/ 2670 h 4280"/>
                  <a:gd name="T38" fmla="*/ 1610 w 4280"/>
                  <a:gd name="T39" fmla="*/ 2920 h 4280"/>
                  <a:gd name="T40" fmla="*/ 1808 w 4280"/>
                  <a:gd name="T41" fmla="*/ 2920 h 4280"/>
                  <a:gd name="T42" fmla="*/ 1818 w 4280"/>
                  <a:gd name="T43" fmla="*/ 2911 h 4280"/>
                  <a:gd name="T44" fmla="*/ 1849 w 4280"/>
                  <a:gd name="T45" fmla="*/ 2864 h 4280"/>
                  <a:gd name="T46" fmla="*/ 2717 w 4280"/>
                  <a:gd name="T47" fmla="*/ 3126 h 4280"/>
                  <a:gd name="T48" fmla="*/ 2717 w 4280"/>
                  <a:gd name="T49" fmla="*/ 291 h 4280"/>
                  <a:gd name="T50" fmla="*/ 3617 w 4280"/>
                  <a:gd name="T51" fmla="*/ 663 h 4280"/>
                  <a:gd name="T52" fmla="*/ 3989 w 4280"/>
                  <a:gd name="T53" fmla="*/ 1563 h 4280"/>
                  <a:gd name="T54" fmla="*/ 3617 w 4280"/>
                  <a:gd name="T55" fmla="*/ 2463 h 4280"/>
                  <a:gd name="T56" fmla="*/ 2717 w 4280"/>
                  <a:gd name="T57" fmla="*/ 2836 h 4280"/>
                  <a:gd name="T58" fmla="*/ 1817 w 4280"/>
                  <a:gd name="T59" fmla="*/ 2463 h 4280"/>
                  <a:gd name="T60" fmla="*/ 1817 w 4280"/>
                  <a:gd name="T61" fmla="*/ 663 h 4280"/>
                  <a:gd name="T62" fmla="*/ 2717 w 4280"/>
                  <a:gd name="T63" fmla="*/ 291 h 4280"/>
                  <a:gd name="T64" fmla="*/ 1036 w 4280"/>
                  <a:gd name="T65" fmla="*/ 2894 h 4280"/>
                  <a:gd name="T66" fmla="*/ 1036 w 4280"/>
                  <a:gd name="T67" fmla="*/ 3244 h 4280"/>
                  <a:gd name="T68" fmla="*/ 1386 w 4280"/>
                  <a:gd name="T69" fmla="*/ 3244 h 4280"/>
                  <a:gd name="T70" fmla="*/ 1386 w 4280"/>
                  <a:gd name="T71" fmla="*/ 2894 h 4280"/>
                  <a:gd name="T72" fmla="*/ 1036 w 4280"/>
                  <a:gd name="T73" fmla="*/ 2894 h 4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80" h="4280">
                    <a:moveTo>
                      <a:pt x="50" y="3831"/>
                    </a:moveTo>
                    <a:cubicBezTo>
                      <a:pt x="0" y="3881"/>
                      <a:pt x="4" y="3966"/>
                      <a:pt x="59" y="4021"/>
                    </a:cubicBezTo>
                    <a:lnTo>
                      <a:pt x="259" y="4221"/>
                    </a:lnTo>
                    <a:cubicBezTo>
                      <a:pt x="314" y="4276"/>
                      <a:pt x="399" y="4280"/>
                      <a:pt x="449" y="4230"/>
                    </a:cubicBezTo>
                    <a:lnTo>
                      <a:pt x="1047" y="3632"/>
                    </a:lnTo>
                    <a:cubicBezTo>
                      <a:pt x="1096" y="3583"/>
                      <a:pt x="1092" y="3498"/>
                      <a:pt x="1038" y="3443"/>
                    </a:cubicBezTo>
                    <a:lnTo>
                      <a:pt x="837" y="3242"/>
                    </a:lnTo>
                    <a:cubicBezTo>
                      <a:pt x="782" y="3188"/>
                      <a:pt x="697" y="3184"/>
                      <a:pt x="648" y="3233"/>
                    </a:cubicBezTo>
                    <a:lnTo>
                      <a:pt x="50" y="3831"/>
                    </a:lnTo>
                    <a:close/>
                    <a:moveTo>
                      <a:pt x="2717" y="3126"/>
                    </a:moveTo>
                    <a:cubicBezTo>
                      <a:pt x="3134" y="3126"/>
                      <a:pt x="3527" y="2964"/>
                      <a:pt x="3822" y="2669"/>
                    </a:cubicBezTo>
                    <a:cubicBezTo>
                      <a:pt x="4117" y="2373"/>
                      <a:pt x="4280" y="1981"/>
                      <a:pt x="4280" y="1563"/>
                    </a:cubicBezTo>
                    <a:cubicBezTo>
                      <a:pt x="4280" y="1146"/>
                      <a:pt x="4117" y="753"/>
                      <a:pt x="3822" y="458"/>
                    </a:cubicBezTo>
                    <a:cubicBezTo>
                      <a:pt x="3527" y="163"/>
                      <a:pt x="3134" y="0"/>
                      <a:pt x="2717" y="0"/>
                    </a:cubicBezTo>
                    <a:cubicBezTo>
                      <a:pt x="2299" y="0"/>
                      <a:pt x="1907" y="163"/>
                      <a:pt x="1611" y="458"/>
                    </a:cubicBezTo>
                    <a:cubicBezTo>
                      <a:pt x="1076" y="993"/>
                      <a:pt x="1011" y="1824"/>
                      <a:pt x="1417" y="2431"/>
                    </a:cubicBezTo>
                    <a:cubicBezTo>
                      <a:pt x="1399" y="2438"/>
                      <a:pt x="1383" y="2448"/>
                      <a:pt x="1369" y="2462"/>
                    </a:cubicBezTo>
                    <a:lnTo>
                      <a:pt x="1360" y="2472"/>
                    </a:lnTo>
                    <a:cubicBezTo>
                      <a:pt x="1305" y="2526"/>
                      <a:pt x="1305" y="2615"/>
                      <a:pt x="1360" y="2670"/>
                    </a:cubicBezTo>
                    <a:lnTo>
                      <a:pt x="1610" y="2920"/>
                    </a:lnTo>
                    <a:cubicBezTo>
                      <a:pt x="1665" y="2975"/>
                      <a:pt x="1754" y="2975"/>
                      <a:pt x="1808" y="2920"/>
                    </a:cubicBezTo>
                    <a:lnTo>
                      <a:pt x="1818" y="2911"/>
                    </a:lnTo>
                    <a:cubicBezTo>
                      <a:pt x="1832" y="2897"/>
                      <a:pt x="1842" y="2881"/>
                      <a:pt x="1849" y="2864"/>
                    </a:cubicBezTo>
                    <a:cubicBezTo>
                      <a:pt x="2104" y="3035"/>
                      <a:pt x="2403" y="3126"/>
                      <a:pt x="2717" y="3126"/>
                    </a:cubicBezTo>
                    <a:close/>
                    <a:moveTo>
                      <a:pt x="2717" y="291"/>
                    </a:moveTo>
                    <a:cubicBezTo>
                      <a:pt x="3057" y="291"/>
                      <a:pt x="3376" y="423"/>
                      <a:pt x="3617" y="663"/>
                    </a:cubicBezTo>
                    <a:cubicBezTo>
                      <a:pt x="3857" y="904"/>
                      <a:pt x="3989" y="1223"/>
                      <a:pt x="3989" y="1563"/>
                    </a:cubicBezTo>
                    <a:cubicBezTo>
                      <a:pt x="3989" y="1903"/>
                      <a:pt x="3857" y="2223"/>
                      <a:pt x="3617" y="2463"/>
                    </a:cubicBezTo>
                    <a:cubicBezTo>
                      <a:pt x="3376" y="2703"/>
                      <a:pt x="3057" y="2836"/>
                      <a:pt x="2717" y="2836"/>
                    </a:cubicBezTo>
                    <a:cubicBezTo>
                      <a:pt x="2377" y="2836"/>
                      <a:pt x="2057" y="2703"/>
                      <a:pt x="1817" y="2463"/>
                    </a:cubicBezTo>
                    <a:cubicBezTo>
                      <a:pt x="1321" y="1967"/>
                      <a:pt x="1321" y="1160"/>
                      <a:pt x="1817" y="663"/>
                    </a:cubicBezTo>
                    <a:cubicBezTo>
                      <a:pt x="2057" y="423"/>
                      <a:pt x="2377" y="291"/>
                      <a:pt x="2717" y="291"/>
                    </a:cubicBezTo>
                    <a:close/>
                    <a:moveTo>
                      <a:pt x="1036" y="2894"/>
                    </a:moveTo>
                    <a:cubicBezTo>
                      <a:pt x="940" y="2991"/>
                      <a:pt x="940" y="3147"/>
                      <a:pt x="1036" y="3244"/>
                    </a:cubicBezTo>
                    <a:cubicBezTo>
                      <a:pt x="1133" y="3340"/>
                      <a:pt x="1289" y="3340"/>
                      <a:pt x="1386" y="3244"/>
                    </a:cubicBezTo>
                    <a:cubicBezTo>
                      <a:pt x="1482" y="3147"/>
                      <a:pt x="1482" y="2991"/>
                      <a:pt x="1386" y="2894"/>
                    </a:cubicBezTo>
                    <a:cubicBezTo>
                      <a:pt x="1289" y="2798"/>
                      <a:pt x="1133" y="2798"/>
                      <a:pt x="1036" y="2894"/>
                    </a:cubicBezTo>
                    <a:close/>
                  </a:path>
                </a:pathLst>
              </a:cu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noAutofit/>
              </a:bodyPr>
              <a:lstStyle/>
              <a:p>
                <a:pPr algn="ctr"/>
                <a:endParaRPr lang="zh-CN" altLang="en-US" sz="2800">
                  <a:solidFill>
                    <a:schemeClr val="tx1"/>
                  </a:solidFill>
                  <a:latin typeface="微软雅黑 Light" panose="020B0502040204020203" pitchFamily="34" charset="-122"/>
                  <a:ea typeface="微软雅黑 Light" panose="020B0502040204020203" pitchFamily="34" charset="-122"/>
                </a:endParaRPr>
              </a:p>
            </p:txBody>
          </p:sp>
          <p:sp>
            <p:nvSpPr>
              <p:cNvPr id="24" name="文本框 23"/>
              <p:cNvSpPr txBox="1"/>
              <p:nvPr/>
            </p:nvSpPr>
            <p:spPr>
              <a:xfrm>
                <a:off x="1428051" y="3871394"/>
                <a:ext cx="362600" cy="523220"/>
              </a:xfrm>
              <a:prstGeom prst="rect">
                <a:avLst/>
              </a:prstGeom>
              <a:noFill/>
              <a:ln w="12700" cap="flat" cmpd="sng" algn="ctr">
                <a:noFill/>
                <a:prstDash val="solid"/>
                <a:round/>
                <a:headEnd type="none" w="med" len="med"/>
                <a:tailEnd type="none" w="med" len="med"/>
              </a:ln>
              <a:effectLst>
                <a:outerShdw blurRad="63500" sx="102000" sy="102000" algn="ctr" rotWithShape="0">
                  <a:prstClr val="black">
                    <a:alpha val="40000"/>
                  </a:prstClr>
                </a:outerShdw>
              </a:effectLst>
            </p:spPr>
            <p:txBody>
              <a:bodyPr rot="0" spcFirstLastPara="0" vertOverflow="overflow" horzOverflow="overflow" vert="horz" wrap="square" lIns="91440" tIns="45720" rIns="91440" bIns="45720" numCol="1" spcCol="0" rtlCol="0" fromWordArt="0" anchor="t" anchorCtr="0" forceAA="0" compatLnSpc="1">
                <a:noAutofit/>
              </a:bodyPr>
              <a:lstStyle>
                <a:defPPr>
                  <a:defRPr lang="zh-CN"/>
                </a:defPPr>
                <a:lvl1pPr algn="ctr">
                  <a:defRPr sz="2000">
                    <a:solidFill>
                      <a:schemeClr val="accent2"/>
                    </a:solidFill>
                    <a:latin typeface="微软雅黑 Light" panose="020B0502040204020203" pitchFamily="34" charset="-122"/>
                    <a:ea typeface="微软雅黑 Light" panose="020B0502040204020203" pitchFamily="34" charset="-122"/>
                  </a:defRPr>
                </a:lvl1pPr>
              </a:lstStyle>
              <a:p>
                <a:r>
                  <a:rPr lang="en-US" altLang="zh-CN" sz="2800" dirty="0">
                    <a:solidFill>
                      <a:schemeClr val="tx1"/>
                    </a:solidFill>
                  </a:rPr>
                  <a:t>2</a:t>
                </a:r>
                <a:endParaRPr lang="en-US" altLang="zh-CN" sz="2800" dirty="0">
                  <a:solidFill>
                    <a:schemeClr val="tx1"/>
                  </a:solidFill>
                </a:endParaRPr>
              </a:p>
            </p:txBody>
          </p:sp>
        </p:grpSp>
        <p:sp>
          <p:nvSpPr>
            <p:cNvPr id="26" name="TextBox 15"/>
            <p:cNvSpPr txBox="1"/>
            <p:nvPr/>
          </p:nvSpPr>
          <p:spPr>
            <a:xfrm>
              <a:off x="3195" y="8854"/>
              <a:ext cx="8782" cy="1427"/>
            </a:xfrm>
            <a:prstGeom prst="rect">
              <a:avLst/>
            </a:prstGeom>
            <a:noFill/>
          </p:spPr>
          <p:txBody>
            <a:bodyPr wrap="square" rtlCol="0">
              <a:spAutoFit/>
            </a:bodyPr>
            <a:lstStyle>
              <a:defPPr>
                <a:defRPr lang="zh-CN"/>
              </a:defPPr>
              <a:lvl1pPr>
                <a:defRPr sz="1600">
                  <a:solidFill>
                    <a:schemeClr val="accent2"/>
                  </a:solidFill>
                  <a:latin typeface="+mn-ea"/>
                  <a:ea typeface="+mn-ea"/>
                </a:defRPr>
              </a:lvl1pPr>
            </a:lstStyle>
            <a:p>
              <a:pPr algn="just"/>
              <a:r>
                <a:rPr lang="zh-CN">
                  <a:solidFill>
                    <a:schemeClr val="tx1"/>
                  </a:solidFill>
                  <a:latin typeface="宋体" panose="02010600030101010101" pitchFamily="2" charset="-122"/>
                  <a:ea typeface="宋体" panose="02010600030101010101" pitchFamily="2" charset="-122"/>
                  <a:sym typeface="+mn-ea"/>
                </a:rPr>
                <a:t>标准缺失，价格竞争激烈，产品质量良莠不齐，</a:t>
              </a:r>
              <a:r>
                <a:rPr>
                  <a:solidFill>
                    <a:schemeClr val="tx1"/>
                  </a:solidFill>
                  <a:latin typeface="宋体" panose="02010600030101010101" pitchFamily="2" charset="-122"/>
                  <a:ea typeface="宋体" panose="02010600030101010101" pitchFamily="2" charset="-122"/>
                </a:rPr>
                <a:t>从业人员知识层次偏低</a:t>
              </a:r>
              <a:r>
                <a:rPr lang="zh-CN">
                  <a:solidFill>
                    <a:schemeClr val="tx1"/>
                  </a:solidFill>
                  <a:latin typeface="宋体" panose="02010600030101010101" pitchFamily="2" charset="-122"/>
                  <a:ea typeface="宋体" panose="02010600030101010101" pitchFamily="2" charset="-122"/>
                </a:rPr>
                <a:t>，</a:t>
              </a:r>
              <a:r>
                <a:rPr>
                  <a:solidFill>
                    <a:schemeClr val="tx1"/>
                  </a:solidFill>
                  <a:latin typeface="宋体" panose="02010600030101010101" pitchFamily="2" charset="-122"/>
                  <a:ea typeface="宋体" panose="02010600030101010101" pitchFamily="2" charset="-122"/>
                </a:rPr>
                <a:t>产品技术含量不高</a:t>
              </a:r>
              <a:r>
                <a:rPr lang="zh-CN">
                  <a:solidFill>
                    <a:schemeClr val="tx1"/>
                  </a:solidFill>
                  <a:latin typeface="宋体" panose="02010600030101010101" pitchFamily="2" charset="-122"/>
                  <a:ea typeface="宋体" panose="02010600030101010101" pitchFamily="2" charset="-122"/>
                </a:rPr>
                <a:t>，市场</a:t>
              </a:r>
              <a:r>
                <a:rPr>
                  <a:solidFill>
                    <a:schemeClr val="tx1"/>
                  </a:solidFill>
                  <a:latin typeface="宋体" panose="02010600030101010101" pitchFamily="2" charset="-122"/>
                  <a:ea typeface="宋体" panose="02010600030101010101" pitchFamily="2" charset="-122"/>
                </a:rPr>
                <a:t>市场尽显“劣币驱逐良币”之态</a:t>
              </a:r>
              <a:r>
                <a:rPr lang="zh-CN">
                  <a:solidFill>
                    <a:schemeClr val="tx1"/>
                  </a:solidFill>
                  <a:latin typeface="宋体" panose="02010600030101010101" pitchFamily="2" charset="-122"/>
                  <a:ea typeface="宋体" panose="02010600030101010101" pitchFamily="2" charset="-122"/>
                </a:rPr>
                <a:t>。</a:t>
              </a:r>
              <a:endParaRPr lang="zh-CN">
                <a:solidFill>
                  <a:schemeClr val="tx1"/>
                </a:solidFill>
                <a:latin typeface="宋体" panose="02010600030101010101" pitchFamily="2" charset="-122"/>
                <a:ea typeface="宋体" panose="02010600030101010101" pitchFamily="2" charset="-122"/>
              </a:endParaRPr>
            </a:p>
          </p:txBody>
        </p:sp>
        <p:sp>
          <p:nvSpPr>
            <p:cNvPr id="33" name="矩形 32"/>
            <p:cNvSpPr/>
            <p:nvPr/>
          </p:nvSpPr>
          <p:spPr>
            <a:xfrm>
              <a:off x="3141" y="8222"/>
              <a:ext cx="8465" cy="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8" tIns="45714" rIns="91428" bIns="45714" numCol="1" rtlCol="0" anchor="ctr" anchorCtr="0" compatLnSpc="1">
              <a:spAutoFit/>
            </a:bodyPr>
            <a:lstStyle/>
            <a:p>
              <a:r>
                <a:rPr lang="zh-CN" altLang="en-US" b="1">
                  <a:solidFill>
                    <a:schemeClr val="tx1"/>
                  </a:solidFill>
                  <a:latin typeface="宋体" panose="02010600030101010101" pitchFamily="2" charset="-122"/>
                  <a:ea typeface="宋体" panose="02010600030101010101" pitchFamily="2" charset="-122"/>
                </a:rPr>
                <a:t>静电防护产品市场乱象丛生</a:t>
              </a:r>
              <a:endParaRPr lang="zh-CN" altLang="en-US" b="1">
                <a:solidFill>
                  <a:schemeClr val="tx1"/>
                </a:solidFill>
                <a:latin typeface="宋体" panose="02010600030101010101" pitchFamily="2" charset="-122"/>
                <a:ea typeface="宋体" panose="02010600030101010101" pitchFamily="2" charset="-122"/>
              </a:endParaRPr>
            </a:p>
          </p:txBody>
        </p:sp>
        <p:grpSp>
          <p:nvGrpSpPr>
            <p:cNvPr id="34" name="组合 33"/>
            <p:cNvGrpSpPr/>
            <p:nvPr/>
          </p:nvGrpSpPr>
          <p:grpSpPr>
            <a:xfrm>
              <a:off x="1584" y="8393"/>
              <a:ext cx="1517" cy="1519"/>
              <a:chOff x="1005879" y="5330114"/>
              <a:chExt cx="963614" cy="964602"/>
            </a:xfrm>
          </p:grpSpPr>
          <p:sp>
            <p:nvSpPr>
              <p:cNvPr id="35" name="Freeform 5"/>
              <p:cNvSpPr>
                <a:spLocks noEditPoints="1"/>
              </p:cNvSpPr>
              <p:nvPr/>
            </p:nvSpPr>
            <p:spPr bwMode="auto">
              <a:xfrm>
                <a:off x="1005879" y="5330114"/>
                <a:ext cx="963614" cy="964602"/>
              </a:xfrm>
              <a:custGeom>
                <a:avLst/>
                <a:gdLst>
                  <a:gd name="T0" fmla="*/ 50 w 4280"/>
                  <a:gd name="T1" fmla="*/ 3831 h 4280"/>
                  <a:gd name="T2" fmla="*/ 59 w 4280"/>
                  <a:gd name="T3" fmla="*/ 4021 h 4280"/>
                  <a:gd name="T4" fmla="*/ 259 w 4280"/>
                  <a:gd name="T5" fmla="*/ 4221 h 4280"/>
                  <a:gd name="T6" fmla="*/ 449 w 4280"/>
                  <a:gd name="T7" fmla="*/ 4230 h 4280"/>
                  <a:gd name="T8" fmla="*/ 1047 w 4280"/>
                  <a:gd name="T9" fmla="*/ 3632 h 4280"/>
                  <a:gd name="T10" fmla="*/ 1038 w 4280"/>
                  <a:gd name="T11" fmla="*/ 3443 h 4280"/>
                  <a:gd name="T12" fmla="*/ 837 w 4280"/>
                  <a:gd name="T13" fmla="*/ 3242 h 4280"/>
                  <a:gd name="T14" fmla="*/ 648 w 4280"/>
                  <a:gd name="T15" fmla="*/ 3233 h 4280"/>
                  <a:gd name="T16" fmla="*/ 50 w 4280"/>
                  <a:gd name="T17" fmla="*/ 3831 h 4280"/>
                  <a:gd name="T18" fmla="*/ 2717 w 4280"/>
                  <a:gd name="T19" fmla="*/ 3126 h 4280"/>
                  <a:gd name="T20" fmla="*/ 3822 w 4280"/>
                  <a:gd name="T21" fmla="*/ 2669 h 4280"/>
                  <a:gd name="T22" fmla="*/ 4280 w 4280"/>
                  <a:gd name="T23" fmla="*/ 1563 h 4280"/>
                  <a:gd name="T24" fmla="*/ 3822 w 4280"/>
                  <a:gd name="T25" fmla="*/ 458 h 4280"/>
                  <a:gd name="T26" fmla="*/ 2717 w 4280"/>
                  <a:gd name="T27" fmla="*/ 0 h 4280"/>
                  <a:gd name="T28" fmla="*/ 1611 w 4280"/>
                  <a:gd name="T29" fmla="*/ 458 h 4280"/>
                  <a:gd name="T30" fmla="*/ 1417 w 4280"/>
                  <a:gd name="T31" fmla="*/ 2431 h 4280"/>
                  <a:gd name="T32" fmla="*/ 1369 w 4280"/>
                  <a:gd name="T33" fmla="*/ 2462 h 4280"/>
                  <a:gd name="T34" fmla="*/ 1360 w 4280"/>
                  <a:gd name="T35" fmla="*/ 2472 h 4280"/>
                  <a:gd name="T36" fmla="*/ 1360 w 4280"/>
                  <a:gd name="T37" fmla="*/ 2670 h 4280"/>
                  <a:gd name="T38" fmla="*/ 1610 w 4280"/>
                  <a:gd name="T39" fmla="*/ 2920 h 4280"/>
                  <a:gd name="T40" fmla="*/ 1808 w 4280"/>
                  <a:gd name="T41" fmla="*/ 2920 h 4280"/>
                  <a:gd name="T42" fmla="*/ 1818 w 4280"/>
                  <a:gd name="T43" fmla="*/ 2911 h 4280"/>
                  <a:gd name="T44" fmla="*/ 1849 w 4280"/>
                  <a:gd name="T45" fmla="*/ 2864 h 4280"/>
                  <a:gd name="T46" fmla="*/ 2717 w 4280"/>
                  <a:gd name="T47" fmla="*/ 3126 h 4280"/>
                  <a:gd name="T48" fmla="*/ 2717 w 4280"/>
                  <a:gd name="T49" fmla="*/ 291 h 4280"/>
                  <a:gd name="T50" fmla="*/ 3617 w 4280"/>
                  <a:gd name="T51" fmla="*/ 663 h 4280"/>
                  <a:gd name="T52" fmla="*/ 3989 w 4280"/>
                  <a:gd name="T53" fmla="*/ 1563 h 4280"/>
                  <a:gd name="T54" fmla="*/ 3617 w 4280"/>
                  <a:gd name="T55" fmla="*/ 2463 h 4280"/>
                  <a:gd name="T56" fmla="*/ 2717 w 4280"/>
                  <a:gd name="T57" fmla="*/ 2836 h 4280"/>
                  <a:gd name="T58" fmla="*/ 1817 w 4280"/>
                  <a:gd name="T59" fmla="*/ 2463 h 4280"/>
                  <a:gd name="T60" fmla="*/ 1817 w 4280"/>
                  <a:gd name="T61" fmla="*/ 663 h 4280"/>
                  <a:gd name="T62" fmla="*/ 2717 w 4280"/>
                  <a:gd name="T63" fmla="*/ 291 h 4280"/>
                  <a:gd name="T64" fmla="*/ 1036 w 4280"/>
                  <a:gd name="T65" fmla="*/ 2894 h 4280"/>
                  <a:gd name="T66" fmla="*/ 1036 w 4280"/>
                  <a:gd name="T67" fmla="*/ 3244 h 4280"/>
                  <a:gd name="T68" fmla="*/ 1386 w 4280"/>
                  <a:gd name="T69" fmla="*/ 3244 h 4280"/>
                  <a:gd name="T70" fmla="*/ 1386 w 4280"/>
                  <a:gd name="T71" fmla="*/ 2894 h 4280"/>
                  <a:gd name="T72" fmla="*/ 1036 w 4280"/>
                  <a:gd name="T73" fmla="*/ 2894 h 4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80" h="4280">
                    <a:moveTo>
                      <a:pt x="50" y="3831"/>
                    </a:moveTo>
                    <a:cubicBezTo>
                      <a:pt x="0" y="3881"/>
                      <a:pt x="4" y="3966"/>
                      <a:pt x="59" y="4021"/>
                    </a:cubicBezTo>
                    <a:lnTo>
                      <a:pt x="259" y="4221"/>
                    </a:lnTo>
                    <a:cubicBezTo>
                      <a:pt x="314" y="4276"/>
                      <a:pt x="399" y="4280"/>
                      <a:pt x="449" y="4230"/>
                    </a:cubicBezTo>
                    <a:lnTo>
                      <a:pt x="1047" y="3632"/>
                    </a:lnTo>
                    <a:cubicBezTo>
                      <a:pt x="1096" y="3583"/>
                      <a:pt x="1092" y="3498"/>
                      <a:pt x="1038" y="3443"/>
                    </a:cubicBezTo>
                    <a:lnTo>
                      <a:pt x="837" y="3242"/>
                    </a:lnTo>
                    <a:cubicBezTo>
                      <a:pt x="782" y="3188"/>
                      <a:pt x="697" y="3184"/>
                      <a:pt x="648" y="3233"/>
                    </a:cubicBezTo>
                    <a:lnTo>
                      <a:pt x="50" y="3831"/>
                    </a:lnTo>
                    <a:close/>
                    <a:moveTo>
                      <a:pt x="2717" y="3126"/>
                    </a:moveTo>
                    <a:cubicBezTo>
                      <a:pt x="3134" y="3126"/>
                      <a:pt x="3527" y="2964"/>
                      <a:pt x="3822" y="2669"/>
                    </a:cubicBezTo>
                    <a:cubicBezTo>
                      <a:pt x="4117" y="2373"/>
                      <a:pt x="4280" y="1981"/>
                      <a:pt x="4280" y="1563"/>
                    </a:cubicBezTo>
                    <a:cubicBezTo>
                      <a:pt x="4280" y="1146"/>
                      <a:pt x="4117" y="753"/>
                      <a:pt x="3822" y="458"/>
                    </a:cubicBezTo>
                    <a:cubicBezTo>
                      <a:pt x="3527" y="163"/>
                      <a:pt x="3134" y="0"/>
                      <a:pt x="2717" y="0"/>
                    </a:cubicBezTo>
                    <a:cubicBezTo>
                      <a:pt x="2299" y="0"/>
                      <a:pt x="1907" y="163"/>
                      <a:pt x="1611" y="458"/>
                    </a:cubicBezTo>
                    <a:cubicBezTo>
                      <a:pt x="1076" y="993"/>
                      <a:pt x="1011" y="1824"/>
                      <a:pt x="1417" y="2431"/>
                    </a:cubicBezTo>
                    <a:cubicBezTo>
                      <a:pt x="1399" y="2438"/>
                      <a:pt x="1383" y="2448"/>
                      <a:pt x="1369" y="2462"/>
                    </a:cubicBezTo>
                    <a:lnTo>
                      <a:pt x="1360" y="2472"/>
                    </a:lnTo>
                    <a:cubicBezTo>
                      <a:pt x="1305" y="2526"/>
                      <a:pt x="1305" y="2615"/>
                      <a:pt x="1360" y="2670"/>
                    </a:cubicBezTo>
                    <a:lnTo>
                      <a:pt x="1610" y="2920"/>
                    </a:lnTo>
                    <a:cubicBezTo>
                      <a:pt x="1665" y="2975"/>
                      <a:pt x="1754" y="2975"/>
                      <a:pt x="1808" y="2920"/>
                    </a:cubicBezTo>
                    <a:lnTo>
                      <a:pt x="1818" y="2911"/>
                    </a:lnTo>
                    <a:cubicBezTo>
                      <a:pt x="1832" y="2897"/>
                      <a:pt x="1842" y="2881"/>
                      <a:pt x="1849" y="2864"/>
                    </a:cubicBezTo>
                    <a:cubicBezTo>
                      <a:pt x="2104" y="3035"/>
                      <a:pt x="2403" y="3126"/>
                      <a:pt x="2717" y="3126"/>
                    </a:cubicBezTo>
                    <a:close/>
                    <a:moveTo>
                      <a:pt x="2717" y="291"/>
                    </a:moveTo>
                    <a:cubicBezTo>
                      <a:pt x="3057" y="291"/>
                      <a:pt x="3376" y="423"/>
                      <a:pt x="3617" y="663"/>
                    </a:cubicBezTo>
                    <a:cubicBezTo>
                      <a:pt x="3857" y="904"/>
                      <a:pt x="3989" y="1223"/>
                      <a:pt x="3989" y="1563"/>
                    </a:cubicBezTo>
                    <a:cubicBezTo>
                      <a:pt x="3989" y="1903"/>
                      <a:pt x="3857" y="2223"/>
                      <a:pt x="3617" y="2463"/>
                    </a:cubicBezTo>
                    <a:cubicBezTo>
                      <a:pt x="3376" y="2703"/>
                      <a:pt x="3057" y="2836"/>
                      <a:pt x="2717" y="2836"/>
                    </a:cubicBezTo>
                    <a:cubicBezTo>
                      <a:pt x="2377" y="2836"/>
                      <a:pt x="2057" y="2703"/>
                      <a:pt x="1817" y="2463"/>
                    </a:cubicBezTo>
                    <a:cubicBezTo>
                      <a:pt x="1321" y="1967"/>
                      <a:pt x="1321" y="1160"/>
                      <a:pt x="1817" y="663"/>
                    </a:cubicBezTo>
                    <a:cubicBezTo>
                      <a:pt x="2057" y="423"/>
                      <a:pt x="2377" y="291"/>
                      <a:pt x="2717" y="291"/>
                    </a:cubicBezTo>
                    <a:close/>
                    <a:moveTo>
                      <a:pt x="1036" y="2894"/>
                    </a:moveTo>
                    <a:cubicBezTo>
                      <a:pt x="940" y="2991"/>
                      <a:pt x="940" y="3147"/>
                      <a:pt x="1036" y="3244"/>
                    </a:cubicBezTo>
                    <a:cubicBezTo>
                      <a:pt x="1133" y="3340"/>
                      <a:pt x="1289" y="3340"/>
                      <a:pt x="1386" y="3244"/>
                    </a:cubicBezTo>
                    <a:cubicBezTo>
                      <a:pt x="1482" y="3147"/>
                      <a:pt x="1482" y="2991"/>
                      <a:pt x="1386" y="2894"/>
                    </a:cubicBezTo>
                    <a:cubicBezTo>
                      <a:pt x="1289" y="2798"/>
                      <a:pt x="1133" y="2798"/>
                      <a:pt x="1036" y="2894"/>
                    </a:cubicBezTo>
                    <a:close/>
                  </a:path>
                </a:pathLst>
              </a:cu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noAutofit/>
              </a:bodyPr>
              <a:lstStyle/>
              <a:p>
                <a:pPr algn="ctr"/>
                <a:endParaRPr lang="zh-CN" altLang="en-US" sz="2800">
                  <a:solidFill>
                    <a:schemeClr val="tx1"/>
                  </a:solidFill>
                  <a:latin typeface="微软雅黑 Light" panose="020B0502040204020203" pitchFamily="34" charset="-122"/>
                  <a:ea typeface="微软雅黑 Light" panose="020B0502040204020203" pitchFamily="34" charset="-122"/>
                </a:endParaRPr>
              </a:p>
            </p:txBody>
          </p:sp>
          <p:sp>
            <p:nvSpPr>
              <p:cNvPr id="36" name="文本框 35"/>
              <p:cNvSpPr txBox="1"/>
              <p:nvPr/>
            </p:nvSpPr>
            <p:spPr>
              <a:xfrm>
                <a:off x="1460136" y="5436465"/>
                <a:ext cx="362600" cy="523220"/>
              </a:xfrm>
              <a:prstGeom prst="rect">
                <a:avLst/>
              </a:prstGeom>
              <a:noFill/>
              <a:ln w="12700" cap="flat" cmpd="sng" algn="ctr">
                <a:noFill/>
                <a:prstDash val="solid"/>
                <a:round/>
                <a:headEnd type="none" w="med" len="med"/>
                <a:tailEnd type="none" w="med" len="med"/>
              </a:ln>
              <a:effectLst>
                <a:outerShdw blurRad="63500" sx="102000" sy="102000" algn="ctr" rotWithShape="0">
                  <a:prstClr val="black">
                    <a:alpha val="40000"/>
                  </a:prstClr>
                </a:outerShdw>
              </a:effectLst>
            </p:spPr>
            <p:txBody>
              <a:bodyPr rot="0" spcFirstLastPara="0" vertOverflow="overflow" horzOverflow="overflow" vert="horz" wrap="square" lIns="91440" tIns="45720" rIns="91440" bIns="45720" numCol="1" spcCol="0" rtlCol="0" fromWordArt="0" anchor="t" anchorCtr="0" forceAA="0" compatLnSpc="1">
                <a:noAutofit/>
              </a:bodyPr>
              <a:lstStyle>
                <a:defPPr>
                  <a:defRPr lang="zh-CN"/>
                </a:defPPr>
                <a:lvl1pPr algn="ctr">
                  <a:defRPr sz="2000">
                    <a:solidFill>
                      <a:schemeClr val="accent2"/>
                    </a:solidFill>
                    <a:latin typeface="微软雅黑 Light" panose="020B0502040204020203" pitchFamily="34" charset="-122"/>
                    <a:ea typeface="微软雅黑 Light" panose="020B0502040204020203" pitchFamily="34" charset="-122"/>
                  </a:defRPr>
                </a:lvl1pPr>
              </a:lstStyle>
              <a:p>
                <a:r>
                  <a:rPr lang="en-US" altLang="zh-CN" sz="2800" dirty="0">
                    <a:solidFill>
                      <a:schemeClr val="tx1"/>
                    </a:solidFill>
                  </a:rPr>
                  <a:t>3</a:t>
                </a:r>
                <a:endParaRPr lang="en-US" altLang="zh-CN" sz="2800" dirty="0">
                  <a:solidFill>
                    <a:schemeClr val="tx1"/>
                  </a:solidFill>
                </a:endParaRPr>
              </a:p>
            </p:txBody>
          </p:sp>
        </p:grpSp>
      </p:grpSp>
      <p:sp>
        <p:nvSpPr>
          <p:cNvPr id="37" name="Freeform 5"/>
          <p:cNvSpPr>
            <a:spLocks noEditPoints="1"/>
          </p:cNvSpPr>
          <p:nvPr/>
        </p:nvSpPr>
        <p:spPr bwMode="auto">
          <a:xfrm>
            <a:off x="1005748" y="2304764"/>
            <a:ext cx="963489" cy="964476"/>
          </a:xfrm>
          <a:custGeom>
            <a:avLst/>
            <a:gdLst>
              <a:gd name="T0" fmla="*/ 50 w 4280"/>
              <a:gd name="T1" fmla="*/ 3831 h 4280"/>
              <a:gd name="T2" fmla="*/ 59 w 4280"/>
              <a:gd name="T3" fmla="*/ 4021 h 4280"/>
              <a:gd name="T4" fmla="*/ 259 w 4280"/>
              <a:gd name="T5" fmla="*/ 4221 h 4280"/>
              <a:gd name="T6" fmla="*/ 449 w 4280"/>
              <a:gd name="T7" fmla="*/ 4230 h 4280"/>
              <a:gd name="T8" fmla="*/ 1047 w 4280"/>
              <a:gd name="T9" fmla="*/ 3632 h 4280"/>
              <a:gd name="T10" fmla="*/ 1038 w 4280"/>
              <a:gd name="T11" fmla="*/ 3443 h 4280"/>
              <a:gd name="T12" fmla="*/ 837 w 4280"/>
              <a:gd name="T13" fmla="*/ 3242 h 4280"/>
              <a:gd name="T14" fmla="*/ 648 w 4280"/>
              <a:gd name="T15" fmla="*/ 3233 h 4280"/>
              <a:gd name="T16" fmla="*/ 50 w 4280"/>
              <a:gd name="T17" fmla="*/ 3831 h 4280"/>
              <a:gd name="T18" fmla="*/ 2717 w 4280"/>
              <a:gd name="T19" fmla="*/ 3126 h 4280"/>
              <a:gd name="T20" fmla="*/ 3822 w 4280"/>
              <a:gd name="T21" fmla="*/ 2669 h 4280"/>
              <a:gd name="T22" fmla="*/ 4280 w 4280"/>
              <a:gd name="T23" fmla="*/ 1563 h 4280"/>
              <a:gd name="T24" fmla="*/ 3822 w 4280"/>
              <a:gd name="T25" fmla="*/ 458 h 4280"/>
              <a:gd name="T26" fmla="*/ 2717 w 4280"/>
              <a:gd name="T27" fmla="*/ 0 h 4280"/>
              <a:gd name="T28" fmla="*/ 1611 w 4280"/>
              <a:gd name="T29" fmla="*/ 458 h 4280"/>
              <a:gd name="T30" fmla="*/ 1417 w 4280"/>
              <a:gd name="T31" fmla="*/ 2431 h 4280"/>
              <a:gd name="T32" fmla="*/ 1369 w 4280"/>
              <a:gd name="T33" fmla="*/ 2462 h 4280"/>
              <a:gd name="T34" fmla="*/ 1360 w 4280"/>
              <a:gd name="T35" fmla="*/ 2472 h 4280"/>
              <a:gd name="T36" fmla="*/ 1360 w 4280"/>
              <a:gd name="T37" fmla="*/ 2670 h 4280"/>
              <a:gd name="T38" fmla="*/ 1610 w 4280"/>
              <a:gd name="T39" fmla="*/ 2920 h 4280"/>
              <a:gd name="T40" fmla="*/ 1808 w 4280"/>
              <a:gd name="T41" fmla="*/ 2920 h 4280"/>
              <a:gd name="T42" fmla="*/ 1818 w 4280"/>
              <a:gd name="T43" fmla="*/ 2911 h 4280"/>
              <a:gd name="T44" fmla="*/ 1849 w 4280"/>
              <a:gd name="T45" fmla="*/ 2864 h 4280"/>
              <a:gd name="T46" fmla="*/ 2717 w 4280"/>
              <a:gd name="T47" fmla="*/ 3126 h 4280"/>
              <a:gd name="T48" fmla="*/ 2717 w 4280"/>
              <a:gd name="T49" fmla="*/ 291 h 4280"/>
              <a:gd name="T50" fmla="*/ 3617 w 4280"/>
              <a:gd name="T51" fmla="*/ 663 h 4280"/>
              <a:gd name="T52" fmla="*/ 3989 w 4280"/>
              <a:gd name="T53" fmla="*/ 1563 h 4280"/>
              <a:gd name="T54" fmla="*/ 3617 w 4280"/>
              <a:gd name="T55" fmla="*/ 2463 h 4280"/>
              <a:gd name="T56" fmla="*/ 2717 w 4280"/>
              <a:gd name="T57" fmla="*/ 2836 h 4280"/>
              <a:gd name="T58" fmla="*/ 1817 w 4280"/>
              <a:gd name="T59" fmla="*/ 2463 h 4280"/>
              <a:gd name="T60" fmla="*/ 1817 w 4280"/>
              <a:gd name="T61" fmla="*/ 663 h 4280"/>
              <a:gd name="T62" fmla="*/ 2717 w 4280"/>
              <a:gd name="T63" fmla="*/ 291 h 4280"/>
              <a:gd name="T64" fmla="*/ 1036 w 4280"/>
              <a:gd name="T65" fmla="*/ 2894 h 4280"/>
              <a:gd name="T66" fmla="*/ 1036 w 4280"/>
              <a:gd name="T67" fmla="*/ 3244 h 4280"/>
              <a:gd name="T68" fmla="*/ 1386 w 4280"/>
              <a:gd name="T69" fmla="*/ 3244 h 4280"/>
              <a:gd name="T70" fmla="*/ 1386 w 4280"/>
              <a:gd name="T71" fmla="*/ 2894 h 4280"/>
              <a:gd name="T72" fmla="*/ 1036 w 4280"/>
              <a:gd name="T73" fmla="*/ 2894 h 4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80" h="4280">
                <a:moveTo>
                  <a:pt x="50" y="3831"/>
                </a:moveTo>
                <a:cubicBezTo>
                  <a:pt x="0" y="3881"/>
                  <a:pt x="4" y="3966"/>
                  <a:pt x="59" y="4021"/>
                </a:cubicBezTo>
                <a:lnTo>
                  <a:pt x="259" y="4221"/>
                </a:lnTo>
                <a:cubicBezTo>
                  <a:pt x="314" y="4276"/>
                  <a:pt x="399" y="4280"/>
                  <a:pt x="449" y="4230"/>
                </a:cubicBezTo>
                <a:lnTo>
                  <a:pt x="1047" y="3632"/>
                </a:lnTo>
                <a:cubicBezTo>
                  <a:pt x="1096" y="3583"/>
                  <a:pt x="1092" y="3498"/>
                  <a:pt x="1038" y="3443"/>
                </a:cubicBezTo>
                <a:lnTo>
                  <a:pt x="837" y="3242"/>
                </a:lnTo>
                <a:cubicBezTo>
                  <a:pt x="782" y="3188"/>
                  <a:pt x="697" y="3184"/>
                  <a:pt x="648" y="3233"/>
                </a:cubicBezTo>
                <a:lnTo>
                  <a:pt x="50" y="3831"/>
                </a:lnTo>
                <a:close/>
                <a:moveTo>
                  <a:pt x="2717" y="3126"/>
                </a:moveTo>
                <a:cubicBezTo>
                  <a:pt x="3134" y="3126"/>
                  <a:pt x="3527" y="2964"/>
                  <a:pt x="3822" y="2669"/>
                </a:cubicBezTo>
                <a:cubicBezTo>
                  <a:pt x="4117" y="2373"/>
                  <a:pt x="4280" y="1981"/>
                  <a:pt x="4280" y="1563"/>
                </a:cubicBezTo>
                <a:cubicBezTo>
                  <a:pt x="4280" y="1146"/>
                  <a:pt x="4117" y="753"/>
                  <a:pt x="3822" y="458"/>
                </a:cubicBezTo>
                <a:cubicBezTo>
                  <a:pt x="3527" y="163"/>
                  <a:pt x="3134" y="0"/>
                  <a:pt x="2717" y="0"/>
                </a:cubicBezTo>
                <a:cubicBezTo>
                  <a:pt x="2299" y="0"/>
                  <a:pt x="1907" y="163"/>
                  <a:pt x="1611" y="458"/>
                </a:cubicBezTo>
                <a:cubicBezTo>
                  <a:pt x="1076" y="993"/>
                  <a:pt x="1011" y="1824"/>
                  <a:pt x="1417" y="2431"/>
                </a:cubicBezTo>
                <a:cubicBezTo>
                  <a:pt x="1399" y="2438"/>
                  <a:pt x="1383" y="2448"/>
                  <a:pt x="1369" y="2462"/>
                </a:cubicBezTo>
                <a:lnTo>
                  <a:pt x="1360" y="2472"/>
                </a:lnTo>
                <a:cubicBezTo>
                  <a:pt x="1305" y="2526"/>
                  <a:pt x="1305" y="2615"/>
                  <a:pt x="1360" y="2670"/>
                </a:cubicBezTo>
                <a:lnTo>
                  <a:pt x="1610" y="2920"/>
                </a:lnTo>
                <a:cubicBezTo>
                  <a:pt x="1665" y="2975"/>
                  <a:pt x="1754" y="2975"/>
                  <a:pt x="1808" y="2920"/>
                </a:cubicBezTo>
                <a:lnTo>
                  <a:pt x="1818" y="2911"/>
                </a:lnTo>
                <a:cubicBezTo>
                  <a:pt x="1832" y="2897"/>
                  <a:pt x="1842" y="2881"/>
                  <a:pt x="1849" y="2864"/>
                </a:cubicBezTo>
                <a:cubicBezTo>
                  <a:pt x="2104" y="3035"/>
                  <a:pt x="2403" y="3126"/>
                  <a:pt x="2717" y="3126"/>
                </a:cubicBezTo>
                <a:close/>
                <a:moveTo>
                  <a:pt x="2717" y="291"/>
                </a:moveTo>
                <a:cubicBezTo>
                  <a:pt x="3057" y="291"/>
                  <a:pt x="3376" y="423"/>
                  <a:pt x="3617" y="663"/>
                </a:cubicBezTo>
                <a:cubicBezTo>
                  <a:pt x="3857" y="904"/>
                  <a:pt x="3989" y="1223"/>
                  <a:pt x="3989" y="1563"/>
                </a:cubicBezTo>
                <a:cubicBezTo>
                  <a:pt x="3989" y="1903"/>
                  <a:pt x="3857" y="2223"/>
                  <a:pt x="3617" y="2463"/>
                </a:cubicBezTo>
                <a:cubicBezTo>
                  <a:pt x="3376" y="2703"/>
                  <a:pt x="3057" y="2836"/>
                  <a:pt x="2717" y="2836"/>
                </a:cubicBezTo>
                <a:cubicBezTo>
                  <a:pt x="2377" y="2836"/>
                  <a:pt x="2057" y="2703"/>
                  <a:pt x="1817" y="2463"/>
                </a:cubicBezTo>
                <a:cubicBezTo>
                  <a:pt x="1321" y="1967"/>
                  <a:pt x="1321" y="1160"/>
                  <a:pt x="1817" y="663"/>
                </a:cubicBezTo>
                <a:cubicBezTo>
                  <a:pt x="2057" y="423"/>
                  <a:pt x="2377" y="291"/>
                  <a:pt x="2717" y="291"/>
                </a:cubicBezTo>
                <a:close/>
                <a:moveTo>
                  <a:pt x="1036" y="2894"/>
                </a:moveTo>
                <a:cubicBezTo>
                  <a:pt x="940" y="2991"/>
                  <a:pt x="940" y="3147"/>
                  <a:pt x="1036" y="3244"/>
                </a:cubicBezTo>
                <a:cubicBezTo>
                  <a:pt x="1133" y="3340"/>
                  <a:pt x="1289" y="3340"/>
                  <a:pt x="1386" y="3244"/>
                </a:cubicBezTo>
                <a:cubicBezTo>
                  <a:pt x="1482" y="3147"/>
                  <a:pt x="1482" y="2991"/>
                  <a:pt x="1386" y="2894"/>
                </a:cubicBezTo>
                <a:cubicBezTo>
                  <a:pt x="1289" y="2798"/>
                  <a:pt x="1133" y="2798"/>
                  <a:pt x="1036" y="2894"/>
                </a:cubicBezTo>
                <a:close/>
              </a:path>
            </a:pathLst>
          </a:cu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t" anchorCtr="0" compatLnSpc="1"/>
          <a:lstStyle/>
          <a:p>
            <a:pPr algn="ctr"/>
            <a:endParaRPr lang="zh-CN" altLang="en-US" sz="2800">
              <a:solidFill>
                <a:schemeClr val="accent2"/>
              </a:solidFill>
              <a:latin typeface="微软雅黑 Light" panose="020B0502040204020203" pitchFamily="34" charset="-122"/>
              <a:ea typeface="微软雅黑 Light" panose="020B0502040204020203" pitchFamily="34" charset="-122"/>
            </a:endParaRPr>
          </a:p>
        </p:txBody>
      </p:sp>
      <p:pic>
        <p:nvPicPr>
          <p:cNvPr id="41" name="图片 40"/>
          <p:cNvPicPr>
            <a:picLocks noChangeAspect="1"/>
          </p:cNvPicPr>
          <p:nvPr/>
        </p:nvPicPr>
        <p:blipFill rotWithShape="1">
          <a:blip r:embed="rId1" cstate="print">
            <a:extLst>
              <a:ext uri="{28A0092B-C50C-407E-A947-70E740481C1C}">
                <a14:useLocalDpi xmlns:a14="http://schemas.microsoft.com/office/drawing/2010/main" val="0"/>
              </a:ext>
            </a:extLst>
          </a:blip>
          <a:srcRect/>
          <a:stretch>
            <a:fillRect/>
          </a:stretch>
        </p:blipFill>
        <p:spPr>
          <a:xfrm>
            <a:off x="7940675" y="1354455"/>
            <a:ext cx="3187065" cy="4759325"/>
          </a:xfrm>
          <a:prstGeom prst="rect">
            <a:avLst/>
          </a:prstGeom>
        </p:spPr>
      </p:pic>
      <p:cxnSp>
        <p:nvCxnSpPr>
          <p:cNvPr id="38" name="直接连接符 37"/>
          <p:cNvCxnSpPr/>
          <p:nvPr/>
        </p:nvCxnSpPr>
        <p:spPr bwMode="auto">
          <a:xfrm flipH="1" flipV="1">
            <a:off x="2082165" y="2610485"/>
            <a:ext cx="5114290" cy="9525"/>
          </a:xfrm>
          <a:prstGeom prst="line">
            <a:avLst/>
          </a:prstGeom>
          <a:solidFill>
            <a:schemeClr val="accent1"/>
          </a:solidFill>
          <a:ln w="3175" cap="flat" cmpd="sng" algn="ctr">
            <a:solidFill>
              <a:schemeClr val="bg1">
                <a:lumMod val="5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9" name="直接连接符 38"/>
          <p:cNvCxnSpPr/>
          <p:nvPr/>
        </p:nvCxnSpPr>
        <p:spPr bwMode="auto">
          <a:xfrm flipH="1">
            <a:off x="1969135" y="3881120"/>
            <a:ext cx="5354955" cy="20320"/>
          </a:xfrm>
          <a:prstGeom prst="line">
            <a:avLst/>
          </a:prstGeom>
          <a:solidFill>
            <a:schemeClr val="accent1"/>
          </a:solidFill>
          <a:ln w="3175" cap="flat" cmpd="sng" algn="ctr">
            <a:solidFill>
              <a:schemeClr val="bg1">
                <a:lumMod val="5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0" name="直接连接符 39"/>
          <p:cNvCxnSpPr/>
          <p:nvPr/>
        </p:nvCxnSpPr>
        <p:spPr bwMode="auto">
          <a:xfrm flipH="1">
            <a:off x="2029460" y="5333365"/>
            <a:ext cx="5267960" cy="2540"/>
          </a:xfrm>
          <a:prstGeom prst="line">
            <a:avLst/>
          </a:prstGeom>
          <a:solidFill>
            <a:schemeClr val="accent1"/>
          </a:solidFill>
          <a:ln w="3175" cap="flat" cmpd="sng" algn="ctr">
            <a:solidFill>
              <a:schemeClr val="bg1">
                <a:lumMod val="5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fade">
                                      <p:cBhvr>
                                        <p:cTn id="7" dur="500"/>
                                        <p:tgtEl>
                                          <p:spTgt spid="41"/>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left)">
                                      <p:cBhvr>
                                        <p:cTn id="11" dur="500"/>
                                        <p:tgtEl>
                                          <p:spTgt spid="38"/>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wipe(left)">
                                      <p:cBhvr>
                                        <p:cTn id="15" dur="500"/>
                                        <p:tgtEl>
                                          <p:spTgt spid="39"/>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40"/>
                                        </p:tgtEl>
                                        <p:attrNameLst>
                                          <p:attrName>style.visibility</p:attrName>
                                        </p:attrNameLst>
                                      </p:cBhvr>
                                      <p:to>
                                        <p:strVal val="visible"/>
                                      </p:to>
                                    </p:set>
                                    <p:animEffect transition="in" filter="wipe(left)">
                                      <p:cBhvr>
                                        <p:cTn id="1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ChangeArrowheads="1"/>
          </p:cNvSpPr>
          <p:nvPr/>
        </p:nvSpPr>
        <p:spPr bwMode="auto">
          <a:xfrm>
            <a:off x="0" y="0"/>
            <a:ext cx="12192000" cy="579755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rgbClr val="20B6F0"/>
              </a:buClr>
              <a:buFont typeface="Arial" panose="020B0604020202020204" pitchFamily="34" charset="0"/>
              <a:buChar char="•"/>
              <a:defRPr sz="3200">
                <a:solidFill>
                  <a:srgbClr val="666666"/>
                </a:solidFill>
                <a:latin typeface="Arial" panose="020B0604020202020204" pitchFamily="34" charset="0"/>
                <a:cs typeface="Arial" panose="020B0604020202020204" pitchFamily="34" charset="0"/>
              </a:defRPr>
            </a:lvl1pPr>
            <a:lvl2pPr marL="742950" indent="-285750">
              <a:spcBef>
                <a:spcPct val="20000"/>
              </a:spcBef>
              <a:buClr>
                <a:srgbClr val="20B6F0"/>
              </a:buClr>
              <a:buFont typeface="Arial" panose="020B0604020202020204" pitchFamily="34" charset="0"/>
              <a:buChar char="-"/>
              <a:defRPr sz="3200">
                <a:solidFill>
                  <a:srgbClr val="666666"/>
                </a:solidFill>
                <a:latin typeface="Arial" panose="020B0604020202020204" pitchFamily="34" charset="0"/>
                <a:cs typeface="Arial" panose="020B0604020202020204" pitchFamily="34" charset="0"/>
              </a:defRPr>
            </a:lvl2pPr>
            <a:lvl3pPr marL="1143000" indent="-228600">
              <a:spcBef>
                <a:spcPct val="20000"/>
              </a:spcBef>
              <a:buClr>
                <a:srgbClr val="20B6F0"/>
              </a:buClr>
              <a:buSzPct val="80000"/>
              <a:buFont typeface="Arial" panose="020B0604020202020204" pitchFamily="34" charset="0"/>
              <a:buChar char="§"/>
              <a:defRPr sz="3200">
                <a:solidFill>
                  <a:srgbClr val="666666"/>
                </a:solidFill>
                <a:latin typeface="Arial" panose="020B0604020202020204" pitchFamily="34" charset="0"/>
                <a:cs typeface="Arial" panose="020B0604020202020204" pitchFamily="34" charset="0"/>
              </a:defRPr>
            </a:lvl3pPr>
            <a:lvl4pPr marL="1600200" indent="-228600">
              <a:spcBef>
                <a:spcPct val="20000"/>
              </a:spcBef>
              <a:buClr>
                <a:srgbClr val="20B6F0"/>
              </a:buClr>
              <a:buSzPct val="80000"/>
              <a:buFont typeface="Arial" panose="020B0604020202020204" pitchFamily="34" charset="0"/>
              <a:buChar char="Ø"/>
              <a:defRPr sz="3200">
                <a:solidFill>
                  <a:srgbClr val="666666"/>
                </a:solidFill>
                <a:latin typeface="Arial" panose="020B0604020202020204" pitchFamily="34" charset="0"/>
                <a:cs typeface="Arial" panose="020B0604020202020204" pitchFamily="34" charset="0"/>
              </a:defRPr>
            </a:lvl4pPr>
            <a:lvl5pPr marL="2057400" indent="-228600">
              <a:spcBef>
                <a:spcPct val="20000"/>
              </a:spcBef>
              <a:buClr>
                <a:srgbClr val="20B6F0"/>
              </a:buClr>
              <a:buSzPct val="80000"/>
              <a:buFont typeface="Arial" panose="020B0604020202020204" pitchFamily="34" charset="0"/>
              <a:buChar char="²"/>
              <a:defRPr sz="3200">
                <a:solidFill>
                  <a:srgbClr val="6666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20B6F0"/>
              </a:buClr>
              <a:buSzPct val="80000"/>
              <a:buFont typeface="Arial" panose="020B0604020202020204" pitchFamily="34" charset="0"/>
              <a:buChar char="²"/>
              <a:defRPr sz="3200">
                <a:solidFill>
                  <a:srgbClr val="6666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20B6F0"/>
              </a:buClr>
              <a:buSzPct val="80000"/>
              <a:buFont typeface="Arial" panose="020B0604020202020204" pitchFamily="34" charset="0"/>
              <a:buChar char="²"/>
              <a:defRPr sz="3200">
                <a:solidFill>
                  <a:srgbClr val="6666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20B6F0"/>
              </a:buClr>
              <a:buSzPct val="80000"/>
              <a:buFont typeface="Arial" panose="020B0604020202020204" pitchFamily="34" charset="0"/>
              <a:buChar char="²"/>
              <a:defRPr sz="3200">
                <a:solidFill>
                  <a:srgbClr val="6666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20B6F0"/>
              </a:buClr>
              <a:buSzPct val="80000"/>
              <a:buFont typeface="Arial" panose="020B0604020202020204" pitchFamily="34" charset="0"/>
              <a:buChar char="²"/>
              <a:defRPr sz="3200">
                <a:solidFill>
                  <a:srgbClr val="666666"/>
                </a:solidFill>
                <a:latin typeface="Arial" panose="020B0604020202020204" pitchFamily="34" charset="0"/>
                <a:cs typeface="Arial" panose="020B0604020202020204" pitchFamily="34" charset="0"/>
              </a:defRPr>
            </a:lvl9pPr>
          </a:lstStyle>
          <a:p>
            <a:pPr algn="ctr" fontAlgn="base">
              <a:spcBef>
                <a:spcPct val="0"/>
              </a:spcBef>
              <a:spcAft>
                <a:spcPct val="0"/>
              </a:spcAft>
              <a:buClrTx/>
              <a:buFont typeface="Arial" panose="020B0604020202020204" pitchFamily="34" charset="0"/>
              <a:buNone/>
            </a:pPr>
            <a:r>
              <a:rPr lang="es-ES" altLang="en-US" sz="1800">
                <a:solidFill>
                  <a:srgbClr val="333333"/>
                </a:solidFill>
              </a:rPr>
              <a:t> </a:t>
            </a:r>
            <a:endParaRPr lang="es-ES" altLang="en-US" sz="1800">
              <a:solidFill>
                <a:srgbClr val="333333"/>
              </a:solidFill>
            </a:endParaRPr>
          </a:p>
        </p:txBody>
      </p:sp>
      <p:sp>
        <p:nvSpPr>
          <p:cNvPr id="5124" name="Oval 10"/>
          <p:cNvSpPr>
            <a:spLocks noChangeArrowheads="1"/>
          </p:cNvSpPr>
          <p:nvPr/>
        </p:nvSpPr>
        <p:spPr bwMode="auto">
          <a:xfrm>
            <a:off x="9197975" y="2603500"/>
            <a:ext cx="1112838" cy="1112838"/>
          </a:xfrm>
          <a:prstGeom prst="ellipse">
            <a:avLst/>
          </a:prstGeom>
          <a:solidFill>
            <a:schemeClr val="folHlink"/>
          </a:solidFill>
          <a:ln w="88900">
            <a:solidFill>
              <a:schemeClr val="bg1"/>
            </a:solidFill>
            <a:round/>
          </a:ln>
        </p:spPr>
        <p:txBody>
          <a:bodyPr wrap="none" anchor="ctr"/>
          <a:lstStyle>
            <a:lvl1pPr>
              <a:spcBef>
                <a:spcPct val="20000"/>
              </a:spcBef>
              <a:buClr>
                <a:srgbClr val="20B6F0"/>
              </a:buClr>
              <a:buFont typeface="Arial" panose="020B0604020202020204" pitchFamily="34" charset="0"/>
              <a:buChar char="•"/>
              <a:defRPr sz="3200">
                <a:solidFill>
                  <a:srgbClr val="666666"/>
                </a:solidFill>
                <a:latin typeface="Arial" panose="020B0604020202020204" pitchFamily="34" charset="0"/>
                <a:cs typeface="Arial" panose="020B0604020202020204" pitchFamily="34" charset="0"/>
              </a:defRPr>
            </a:lvl1pPr>
            <a:lvl2pPr marL="742950" indent="-285750">
              <a:spcBef>
                <a:spcPct val="20000"/>
              </a:spcBef>
              <a:buClr>
                <a:srgbClr val="20B6F0"/>
              </a:buClr>
              <a:buFont typeface="Arial" panose="020B0604020202020204" pitchFamily="34" charset="0"/>
              <a:buChar char="-"/>
              <a:defRPr sz="3200">
                <a:solidFill>
                  <a:srgbClr val="666666"/>
                </a:solidFill>
                <a:latin typeface="Arial" panose="020B0604020202020204" pitchFamily="34" charset="0"/>
                <a:cs typeface="Arial" panose="020B0604020202020204" pitchFamily="34" charset="0"/>
              </a:defRPr>
            </a:lvl2pPr>
            <a:lvl3pPr marL="1143000" indent="-228600">
              <a:spcBef>
                <a:spcPct val="20000"/>
              </a:spcBef>
              <a:buClr>
                <a:srgbClr val="20B6F0"/>
              </a:buClr>
              <a:buSzPct val="80000"/>
              <a:buFont typeface="Arial" panose="020B0604020202020204" pitchFamily="34" charset="0"/>
              <a:buChar char="§"/>
              <a:defRPr sz="3200">
                <a:solidFill>
                  <a:srgbClr val="666666"/>
                </a:solidFill>
                <a:latin typeface="Arial" panose="020B0604020202020204" pitchFamily="34" charset="0"/>
                <a:cs typeface="Arial" panose="020B0604020202020204" pitchFamily="34" charset="0"/>
              </a:defRPr>
            </a:lvl3pPr>
            <a:lvl4pPr marL="1600200" indent="-228600">
              <a:spcBef>
                <a:spcPct val="20000"/>
              </a:spcBef>
              <a:buClr>
                <a:srgbClr val="20B6F0"/>
              </a:buClr>
              <a:buSzPct val="80000"/>
              <a:buFont typeface="Arial" panose="020B0604020202020204" pitchFamily="34" charset="0"/>
              <a:buChar char="Ø"/>
              <a:defRPr sz="3200">
                <a:solidFill>
                  <a:srgbClr val="666666"/>
                </a:solidFill>
                <a:latin typeface="Arial" panose="020B0604020202020204" pitchFamily="34" charset="0"/>
                <a:cs typeface="Arial" panose="020B0604020202020204" pitchFamily="34" charset="0"/>
              </a:defRPr>
            </a:lvl4pPr>
            <a:lvl5pPr marL="2057400" indent="-228600">
              <a:spcBef>
                <a:spcPct val="20000"/>
              </a:spcBef>
              <a:buClr>
                <a:srgbClr val="20B6F0"/>
              </a:buClr>
              <a:buSzPct val="80000"/>
              <a:buFont typeface="Arial" panose="020B0604020202020204" pitchFamily="34" charset="0"/>
              <a:buChar char="²"/>
              <a:defRPr sz="3200">
                <a:solidFill>
                  <a:srgbClr val="666666"/>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Clr>
                <a:srgbClr val="20B6F0"/>
              </a:buClr>
              <a:buSzPct val="80000"/>
              <a:buFont typeface="Arial" panose="020B0604020202020204" pitchFamily="34" charset="0"/>
              <a:buChar char="²"/>
              <a:defRPr sz="3200">
                <a:solidFill>
                  <a:srgbClr val="666666"/>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Clr>
                <a:srgbClr val="20B6F0"/>
              </a:buClr>
              <a:buSzPct val="80000"/>
              <a:buFont typeface="Arial" panose="020B0604020202020204" pitchFamily="34" charset="0"/>
              <a:buChar char="²"/>
              <a:defRPr sz="3200">
                <a:solidFill>
                  <a:srgbClr val="666666"/>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Clr>
                <a:srgbClr val="20B6F0"/>
              </a:buClr>
              <a:buSzPct val="80000"/>
              <a:buFont typeface="Arial" panose="020B0604020202020204" pitchFamily="34" charset="0"/>
              <a:buChar char="²"/>
              <a:defRPr sz="3200">
                <a:solidFill>
                  <a:srgbClr val="666666"/>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Clr>
                <a:srgbClr val="20B6F0"/>
              </a:buClr>
              <a:buSzPct val="80000"/>
              <a:buFont typeface="Arial" panose="020B0604020202020204" pitchFamily="34" charset="0"/>
              <a:buChar char="²"/>
              <a:defRPr sz="3200">
                <a:solidFill>
                  <a:srgbClr val="666666"/>
                </a:solidFill>
                <a:latin typeface="Arial" panose="020B0604020202020204" pitchFamily="34" charset="0"/>
                <a:cs typeface="Arial" panose="020B0604020202020204" pitchFamily="34" charset="0"/>
              </a:defRPr>
            </a:lvl9pPr>
          </a:lstStyle>
          <a:p>
            <a:pPr defTabSz="457200" fontAlgn="base">
              <a:spcBef>
                <a:spcPct val="0"/>
              </a:spcBef>
              <a:spcAft>
                <a:spcPct val="0"/>
              </a:spcAft>
              <a:buClrTx/>
              <a:buNone/>
            </a:pPr>
            <a:endParaRPr lang="es-ES" altLang="en-US" sz="1800">
              <a:solidFill>
                <a:srgbClr val="333333"/>
              </a:solidFill>
            </a:endParaRPr>
          </a:p>
        </p:txBody>
      </p:sp>
      <p:sp>
        <p:nvSpPr>
          <p:cNvPr id="5125" name="Oval 11"/>
          <p:cNvSpPr>
            <a:spLocks noChangeArrowheads="1"/>
          </p:cNvSpPr>
          <p:nvPr/>
        </p:nvSpPr>
        <p:spPr bwMode="auto">
          <a:xfrm>
            <a:off x="8080375" y="3925889"/>
            <a:ext cx="1481138" cy="1481137"/>
          </a:xfrm>
          <a:prstGeom prst="ellipse">
            <a:avLst/>
          </a:prstGeom>
          <a:solidFill>
            <a:schemeClr val="folHlink"/>
          </a:solidFill>
          <a:ln w="88900">
            <a:solidFill>
              <a:schemeClr val="bg1"/>
            </a:solidFill>
            <a:round/>
          </a:ln>
        </p:spPr>
        <p:txBody>
          <a:bodyPr wrap="none" anchor="ctr"/>
          <a:lstStyle>
            <a:lvl1pPr>
              <a:spcBef>
                <a:spcPct val="20000"/>
              </a:spcBef>
              <a:buClr>
                <a:srgbClr val="20B6F0"/>
              </a:buClr>
              <a:buFont typeface="Arial" panose="020B0604020202020204" pitchFamily="34" charset="0"/>
              <a:buChar char="•"/>
              <a:defRPr sz="3200">
                <a:solidFill>
                  <a:srgbClr val="666666"/>
                </a:solidFill>
                <a:latin typeface="Arial" panose="020B0604020202020204" pitchFamily="34" charset="0"/>
                <a:cs typeface="Arial" panose="020B0604020202020204" pitchFamily="34" charset="0"/>
              </a:defRPr>
            </a:lvl1pPr>
            <a:lvl2pPr marL="742950" indent="-285750">
              <a:spcBef>
                <a:spcPct val="20000"/>
              </a:spcBef>
              <a:buClr>
                <a:srgbClr val="20B6F0"/>
              </a:buClr>
              <a:buFont typeface="Arial" panose="020B0604020202020204" pitchFamily="34" charset="0"/>
              <a:buChar char="-"/>
              <a:defRPr sz="3200">
                <a:solidFill>
                  <a:srgbClr val="666666"/>
                </a:solidFill>
                <a:latin typeface="Arial" panose="020B0604020202020204" pitchFamily="34" charset="0"/>
                <a:cs typeface="Arial" panose="020B0604020202020204" pitchFamily="34" charset="0"/>
              </a:defRPr>
            </a:lvl2pPr>
            <a:lvl3pPr marL="1143000" indent="-228600">
              <a:spcBef>
                <a:spcPct val="20000"/>
              </a:spcBef>
              <a:buClr>
                <a:srgbClr val="20B6F0"/>
              </a:buClr>
              <a:buSzPct val="80000"/>
              <a:buFont typeface="Arial" panose="020B0604020202020204" pitchFamily="34" charset="0"/>
              <a:buChar char="§"/>
              <a:defRPr sz="3200">
                <a:solidFill>
                  <a:srgbClr val="666666"/>
                </a:solidFill>
                <a:latin typeface="Arial" panose="020B0604020202020204" pitchFamily="34" charset="0"/>
                <a:cs typeface="Arial" panose="020B0604020202020204" pitchFamily="34" charset="0"/>
              </a:defRPr>
            </a:lvl3pPr>
            <a:lvl4pPr marL="1600200" indent="-228600">
              <a:spcBef>
                <a:spcPct val="20000"/>
              </a:spcBef>
              <a:buClr>
                <a:srgbClr val="20B6F0"/>
              </a:buClr>
              <a:buSzPct val="80000"/>
              <a:buFont typeface="Arial" panose="020B0604020202020204" pitchFamily="34" charset="0"/>
              <a:buChar char="Ø"/>
              <a:defRPr sz="3200">
                <a:solidFill>
                  <a:srgbClr val="666666"/>
                </a:solidFill>
                <a:latin typeface="Arial" panose="020B0604020202020204" pitchFamily="34" charset="0"/>
                <a:cs typeface="Arial" panose="020B0604020202020204" pitchFamily="34" charset="0"/>
              </a:defRPr>
            </a:lvl4pPr>
            <a:lvl5pPr marL="2057400" indent="-228600">
              <a:spcBef>
                <a:spcPct val="20000"/>
              </a:spcBef>
              <a:buClr>
                <a:srgbClr val="20B6F0"/>
              </a:buClr>
              <a:buSzPct val="80000"/>
              <a:buFont typeface="Arial" panose="020B0604020202020204" pitchFamily="34" charset="0"/>
              <a:buChar char="²"/>
              <a:defRPr sz="3200">
                <a:solidFill>
                  <a:srgbClr val="666666"/>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Clr>
                <a:srgbClr val="20B6F0"/>
              </a:buClr>
              <a:buSzPct val="80000"/>
              <a:buFont typeface="Arial" panose="020B0604020202020204" pitchFamily="34" charset="0"/>
              <a:buChar char="²"/>
              <a:defRPr sz="3200">
                <a:solidFill>
                  <a:srgbClr val="666666"/>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Clr>
                <a:srgbClr val="20B6F0"/>
              </a:buClr>
              <a:buSzPct val="80000"/>
              <a:buFont typeface="Arial" panose="020B0604020202020204" pitchFamily="34" charset="0"/>
              <a:buChar char="²"/>
              <a:defRPr sz="3200">
                <a:solidFill>
                  <a:srgbClr val="666666"/>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Clr>
                <a:srgbClr val="20B6F0"/>
              </a:buClr>
              <a:buSzPct val="80000"/>
              <a:buFont typeface="Arial" panose="020B0604020202020204" pitchFamily="34" charset="0"/>
              <a:buChar char="²"/>
              <a:defRPr sz="3200">
                <a:solidFill>
                  <a:srgbClr val="666666"/>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Clr>
                <a:srgbClr val="20B6F0"/>
              </a:buClr>
              <a:buSzPct val="80000"/>
              <a:buFont typeface="Arial" panose="020B0604020202020204" pitchFamily="34" charset="0"/>
              <a:buChar char="²"/>
              <a:defRPr sz="3200">
                <a:solidFill>
                  <a:srgbClr val="666666"/>
                </a:solidFill>
                <a:latin typeface="Arial" panose="020B0604020202020204" pitchFamily="34" charset="0"/>
                <a:cs typeface="Arial" panose="020B0604020202020204" pitchFamily="34" charset="0"/>
              </a:defRPr>
            </a:lvl9pPr>
          </a:lstStyle>
          <a:p>
            <a:pPr defTabSz="457200" fontAlgn="base">
              <a:spcBef>
                <a:spcPct val="0"/>
              </a:spcBef>
              <a:spcAft>
                <a:spcPct val="0"/>
              </a:spcAft>
              <a:buClrTx/>
              <a:buNone/>
            </a:pPr>
            <a:endParaRPr lang="es-ES" altLang="en-US" sz="1800">
              <a:solidFill>
                <a:srgbClr val="333333"/>
              </a:solidFill>
            </a:endParaRPr>
          </a:p>
        </p:txBody>
      </p:sp>
      <p:sp>
        <p:nvSpPr>
          <p:cNvPr id="5126" name="Oval 12"/>
          <p:cNvSpPr>
            <a:spLocks noChangeArrowheads="1"/>
          </p:cNvSpPr>
          <p:nvPr/>
        </p:nvSpPr>
        <p:spPr bwMode="auto">
          <a:xfrm>
            <a:off x="8907464" y="5619750"/>
            <a:ext cx="917575" cy="928688"/>
          </a:xfrm>
          <a:prstGeom prst="ellipse">
            <a:avLst/>
          </a:prstGeom>
          <a:solidFill>
            <a:schemeClr val="folHlink"/>
          </a:solidFill>
          <a:ln w="88900">
            <a:solidFill>
              <a:schemeClr val="bg1"/>
            </a:solidFill>
            <a:round/>
          </a:ln>
        </p:spPr>
        <p:txBody>
          <a:bodyPr wrap="none" anchor="ctr"/>
          <a:lstStyle>
            <a:lvl1pPr>
              <a:spcBef>
                <a:spcPct val="20000"/>
              </a:spcBef>
              <a:buClr>
                <a:srgbClr val="20B6F0"/>
              </a:buClr>
              <a:buFont typeface="Arial" panose="020B0604020202020204" pitchFamily="34" charset="0"/>
              <a:buChar char="•"/>
              <a:defRPr sz="3200">
                <a:solidFill>
                  <a:srgbClr val="666666"/>
                </a:solidFill>
                <a:latin typeface="Arial" panose="020B0604020202020204" pitchFamily="34" charset="0"/>
                <a:cs typeface="Arial" panose="020B0604020202020204" pitchFamily="34" charset="0"/>
              </a:defRPr>
            </a:lvl1pPr>
            <a:lvl2pPr marL="742950" indent="-285750">
              <a:spcBef>
                <a:spcPct val="20000"/>
              </a:spcBef>
              <a:buClr>
                <a:srgbClr val="20B6F0"/>
              </a:buClr>
              <a:buFont typeface="Arial" panose="020B0604020202020204" pitchFamily="34" charset="0"/>
              <a:buChar char="-"/>
              <a:defRPr sz="3200">
                <a:solidFill>
                  <a:srgbClr val="666666"/>
                </a:solidFill>
                <a:latin typeface="Arial" panose="020B0604020202020204" pitchFamily="34" charset="0"/>
                <a:cs typeface="Arial" panose="020B0604020202020204" pitchFamily="34" charset="0"/>
              </a:defRPr>
            </a:lvl2pPr>
            <a:lvl3pPr marL="1143000" indent="-228600">
              <a:spcBef>
                <a:spcPct val="20000"/>
              </a:spcBef>
              <a:buClr>
                <a:srgbClr val="20B6F0"/>
              </a:buClr>
              <a:buSzPct val="80000"/>
              <a:buFont typeface="Arial" panose="020B0604020202020204" pitchFamily="34" charset="0"/>
              <a:buChar char="§"/>
              <a:defRPr sz="3200">
                <a:solidFill>
                  <a:srgbClr val="666666"/>
                </a:solidFill>
                <a:latin typeface="Arial" panose="020B0604020202020204" pitchFamily="34" charset="0"/>
                <a:cs typeface="Arial" panose="020B0604020202020204" pitchFamily="34" charset="0"/>
              </a:defRPr>
            </a:lvl3pPr>
            <a:lvl4pPr marL="1600200" indent="-228600">
              <a:spcBef>
                <a:spcPct val="20000"/>
              </a:spcBef>
              <a:buClr>
                <a:srgbClr val="20B6F0"/>
              </a:buClr>
              <a:buSzPct val="80000"/>
              <a:buFont typeface="Arial" panose="020B0604020202020204" pitchFamily="34" charset="0"/>
              <a:buChar char="Ø"/>
              <a:defRPr sz="3200">
                <a:solidFill>
                  <a:srgbClr val="666666"/>
                </a:solidFill>
                <a:latin typeface="Arial" panose="020B0604020202020204" pitchFamily="34" charset="0"/>
                <a:cs typeface="Arial" panose="020B0604020202020204" pitchFamily="34" charset="0"/>
              </a:defRPr>
            </a:lvl4pPr>
            <a:lvl5pPr marL="2057400" indent="-228600">
              <a:spcBef>
                <a:spcPct val="20000"/>
              </a:spcBef>
              <a:buClr>
                <a:srgbClr val="20B6F0"/>
              </a:buClr>
              <a:buSzPct val="80000"/>
              <a:buFont typeface="Arial" panose="020B0604020202020204" pitchFamily="34" charset="0"/>
              <a:buChar char="²"/>
              <a:defRPr sz="3200">
                <a:solidFill>
                  <a:srgbClr val="6666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20B6F0"/>
              </a:buClr>
              <a:buSzPct val="80000"/>
              <a:buFont typeface="Arial" panose="020B0604020202020204" pitchFamily="34" charset="0"/>
              <a:buChar char="²"/>
              <a:defRPr sz="3200">
                <a:solidFill>
                  <a:srgbClr val="6666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20B6F0"/>
              </a:buClr>
              <a:buSzPct val="80000"/>
              <a:buFont typeface="Arial" panose="020B0604020202020204" pitchFamily="34" charset="0"/>
              <a:buChar char="²"/>
              <a:defRPr sz="3200">
                <a:solidFill>
                  <a:srgbClr val="6666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20B6F0"/>
              </a:buClr>
              <a:buSzPct val="80000"/>
              <a:buFont typeface="Arial" panose="020B0604020202020204" pitchFamily="34" charset="0"/>
              <a:buChar char="²"/>
              <a:defRPr sz="3200">
                <a:solidFill>
                  <a:srgbClr val="6666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20B6F0"/>
              </a:buClr>
              <a:buSzPct val="80000"/>
              <a:buFont typeface="Arial" panose="020B0604020202020204" pitchFamily="34" charset="0"/>
              <a:buChar char="²"/>
              <a:defRPr sz="3200">
                <a:solidFill>
                  <a:srgbClr val="666666"/>
                </a:solidFill>
                <a:latin typeface="Arial" panose="020B0604020202020204" pitchFamily="34" charset="0"/>
                <a:cs typeface="Arial" panose="020B0604020202020204" pitchFamily="34" charset="0"/>
              </a:defRPr>
            </a:lvl9pPr>
          </a:lstStyle>
          <a:p>
            <a:pPr algn="ctr" fontAlgn="base">
              <a:spcBef>
                <a:spcPct val="0"/>
              </a:spcBef>
              <a:spcAft>
                <a:spcPct val="0"/>
              </a:spcAft>
              <a:buClrTx/>
              <a:buFont typeface="Arial" panose="020B0604020202020204" pitchFamily="34" charset="0"/>
              <a:buNone/>
            </a:pPr>
            <a:endParaRPr lang="es-ES" altLang="en-US" sz="1800">
              <a:solidFill>
                <a:srgbClr val="333333"/>
              </a:solidFill>
            </a:endParaRPr>
          </a:p>
        </p:txBody>
      </p:sp>
      <p:sp>
        <p:nvSpPr>
          <p:cNvPr id="23554" name="标题 7169"/>
          <p:cNvSpPr>
            <a:spLocks noGrp="1"/>
          </p:cNvSpPr>
          <p:nvPr/>
        </p:nvSpPr>
        <p:spPr>
          <a:xfrm>
            <a:off x="1635125" y="4182110"/>
            <a:ext cx="4942840" cy="1125855"/>
          </a:xfrm>
          <a:prstGeom prst="rect">
            <a:avLst/>
          </a:prstGeom>
          <a:noFill/>
          <a:ln w="9525">
            <a:noFill/>
          </a:ln>
        </p:spPr>
        <p:txBody>
          <a:bodyPr vert="horz" wrap="square" anchor="ctr" anchorCtr="0"/>
          <a:lstStyle>
            <a:lvl1pPr marL="0" lvl="0" indent="0" algn="l" defTabSz="0" eaLnBrk="1" fontAlgn="base" latinLnBrk="0" hangingPunct="1">
              <a:spcBef>
                <a:spcPct val="0"/>
              </a:spcBef>
              <a:spcAft>
                <a:spcPct val="0"/>
              </a:spcAft>
              <a:buClr>
                <a:srgbClr val="FF9900"/>
              </a:buClr>
              <a:buNone/>
              <a:defRPr sz="3200" kern="1200">
                <a:solidFill>
                  <a:schemeClr val="bg2"/>
                </a:solidFill>
                <a:latin typeface="微软雅黑" panose="020B0503020204020204" pitchFamily="34" charset="-122"/>
                <a:ea typeface="微软雅黑" panose="020B0503020204020204" pitchFamily="34" charset="-122"/>
                <a:cs typeface="+mj-cs"/>
                <a:sym typeface="微软雅黑" panose="020B0503020204020204" pitchFamily="34" charset="-122"/>
              </a:defRPr>
            </a:lvl1pPr>
          </a:lstStyle>
          <a:p>
            <a:pPr defTabSz="0">
              <a:lnSpc>
                <a:spcPct val="150000"/>
              </a:lnSpc>
              <a:buNone/>
            </a:pPr>
            <a:r>
              <a:rPr lang="zh-CN" altLang="en-US" sz="2000" b="1" kern="1200" dirty="0">
                <a:solidFill>
                  <a:schemeClr val="bg1"/>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电话（微信）：</a:t>
            </a:r>
            <a:r>
              <a:rPr lang="en-US" altLang="zh-CN" sz="2000" b="1" spc="200" dirty="0">
                <a:solidFill>
                  <a:schemeClr val="bg1"/>
                </a:solidFill>
                <a:uFillTx/>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13901795073</a:t>
            </a:r>
            <a:endParaRPr lang="en-US" altLang="zh-CN" sz="2000" b="1" spc="200" dirty="0">
              <a:solidFill>
                <a:schemeClr val="bg1"/>
              </a:solidFill>
              <a:uFillTx/>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endParaRPr>
          </a:p>
          <a:p>
            <a:pPr defTabSz="0">
              <a:lnSpc>
                <a:spcPct val="150000"/>
              </a:lnSpc>
              <a:buNone/>
            </a:pPr>
            <a:r>
              <a:rPr lang="zh-CN" altLang="en-US" sz="2000" b="1" kern="1200" dirty="0">
                <a:solidFill>
                  <a:schemeClr val="bg1"/>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邮箱：</a:t>
            </a:r>
            <a:r>
              <a:rPr lang="en-US" altLang="zh-CN" sz="2000" b="1" spc="200" dirty="0">
                <a:solidFill>
                  <a:schemeClr val="bg1"/>
                </a:solidFill>
                <a:uFillTx/>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1366147428@qq.com</a:t>
            </a:r>
            <a:endParaRPr lang="en-US" altLang="zh-CN" sz="2000" b="1" kern="1200" dirty="0">
              <a:solidFill>
                <a:schemeClr val="bg1"/>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endParaRPr>
          </a:p>
          <a:p>
            <a:pPr defTabSz="0">
              <a:lnSpc>
                <a:spcPct val="150000"/>
              </a:lnSpc>
              <a:buNone/>
            </a:pPr>
            <a:endParaRPr lang="en-US" altLang="zh-CN" sz="2000" b="1" kern="1200" dirty="0">
              <a:solidFill>
                <a:schemeClr val="bg1"/>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endParaRPr>
          </a:p>
        </p:txBody>
      </p:sp>
      <p:sp>
        <p:nvSpPr>
          <p:cNvPr id="2" name="Rectangle 4"/>
          <p:cNvSpPr txBox="1">
            <a:spLocks noChangeArrowheads="1"/>
          </p:cNvSpPr>
          <p:nvPr/>
        </p:nvSpPr>
        <p:spPr bwMode="auto">
          <a:xfrm>
            <a:off x="1635125" y="1696085"/>
            <a:ext cx="6188075" cy="1470025"/>
          </a:xfrm>
          <a:prstGeom prst="rect">
            <a:avLst/>
          </a:prstGeom>
          <a:noFill/>
          <a:ln>
            <a:noFill/>
          </a:ln>
          <a:effectLst/>
        </p:spPr>
        <p:txBody>
          <a:bodyPr/>
          <a:lst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Verdana" panose="020B0604030504040204" pitchFamily="34" charset="0"/>
                <a:ea typeface="宋体" panose="02010600030101010101" pitchFamily="2" charset="-122"/>
              </a:defRPr>
            </a:lvl2pPr>
            <a:lvl3pPr algn="l" rtl="0" eaLnBrk="0" fontAlgn="base" hangingPunct="0">
              <a:spcBef>
                <a:spcPct val="0"/>
              </a:spcBef>
              <a:spcAft>
                <a:spcPct val="0"/>
              </a:spcAft>
              <a:defRPr sz="3800">
                <a:solidFill>
                  <a:schemeClr val="tx2"/>
                </a:solidFill>
                <a:latin typeface="Verdana" panose="020B0604030504040204" pitchFamily="34" charset="0"/>
                <a:ea typeface="宋体" panose="02010600030101010101" pitchFamily="2" charset="-122"/>
              </a:defRPr>
            </a:lvl3pPr>
            <a:lvl4pPr algn="l" rtl="0" eaLnBrk="0" fontAlgn="base" hangingPunct="0">
              <a:spcBef>
                <a:spcPct val="0"/>
              </a:spcBef>
              <a:spcAft>
                <a:spcPct val="0"/>
              </a:spcAft>
              <a:defRPr sz="3800">
                <a:solidFill>
                  <a:schemeClr val="tx2"/>
                </a:solidFill>
                <a:latin typeface="Verdana" panose="020B0604030504040204" pitchFamily="34" charset="0"/>
                <a:ea typeface="宋体" panose="02010600030101010101" pitchFamily="2" charset="-122"/>
              </a:defRPr>
            </a:lvl4pPr>
            <a:lvl5pPr algn="l" rtl="0" eaLnBrk="0" fontAlgn="base" hangingPunct="0">
              <a:spcBef>
                <a:spcPct val="0"/>
              </a:spcBef>
              <a:spcAft>
                <a:spcPct val="0"/>
              </a:spcAft>
              <a:defRPr sz="3800">
                <a:solidFill>
                  <a:schemeClr val="tx2"/>
                </a:solidFill>
                <a:latin typeface="Verdana" panose="020B0604030504040204" pitchFamily="34" charset="0"/>
                <a:ea typeface="宋体" panose="02010600030101010101" pitchFamily="2" charset="-122"/>
              </a:defRPr>
            </a:lvl5pPr>
            <a:lvl6pPr marL="457200" algn="l" rtl="0" fontAlgn="base">
              <a:spcBef>
                <a:spcPct val="0"/>
              </a:spcBef>
              <a:spcAft>
                <a:spcPct val="0"/>
              </a:spcAft>
              <a:defRPr sz="3800">
                <a:solidFill>
                  <a:schemeClr val="tx2"/>
                </a:solidFill>
                <a:latin typeface="Verdana" panose="020B0604030504040204" pitchFamily="34" charset="0"/>
                <a:ea typeface="宋体" panose="02010600030101010101" pitchFamily="2" charset="-122"/>
              </a:defRPr>
            </a:lvl6pPr>
            <a:lvl7pPr marL="914400" algn="l" rtl="0" fontAlgn="base">
              <a:spcBef>
                <a:spcPct val="0"/>
              </a:spcBef>
              <a:spcAft>
                <a:spcPct val="0"/>
              </a:spcAft>
              <a:defRPr sz="3800">
                <a:solidFill>
                  <a:schemeClr val="tx2"/>
                </a:solidFill>
                <a:latin typeface="Verdana" panose="020B0604030504040204" pitchFamily="34" charset="0"/>
                <a:ea typeface="宋体" panose="02010600030101010101" pitchFamily="2" charset="-122"/>
              </a:defRPr>
            </a:lvl7pPr>
            <a:lvl8pPr marL="1371600" algn="l" rtl="0" fontAlgn="base">
              <a:spcBef>
                <a:spcPct val="0"/>
              </a:spcBef>
              <a:spcAft>
                <a:spcPct val="0"/>
              </a:spcAft>
              <a:defRPr sz="3800">
                <a:solidFill>
                  <a:schemeClr val="tx2"/>
                </a:solidFill>
                <a:latin typeface="Verdana" panose="020B0604030504040204" pitchFamily="34" charset="0"/>
                <a:ea typeface="宋体" panose="02010600030101010101" pitchFamily="2" charset="-122"/>
              </a:defRPr>
            </a:lvl8pPr>
            <a:lvl9pPr marL="1828800" algn="l" rtl="0" fontAlgn="base">
              <a:spcBef>
                <a:spcPct val="0"/>
              </a:spcBef>
              <a:spcAft>
                <a:spcPct val="0"/>
              </a:spcAft>
              <a:defRPr sz="3800">
                <a:solidFill>
                  <a:schemeClr val="tx2"/>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3200" b="1" i="0" u="none" strike="noStrike" kern="1200" cap="none" spc="0" normalizeH="0" baseline="0" noProof="0" dirty="0" smtClean="0">
                <a:ln>
                  <a:noFill/>
                </a:ln>
                <a:solidFill>
                  <a:schemeClr val="bg1"/>
                </a:solidFill>
                <a:effectLst>
                  <a:outerShdw blurRad="38100" dist="38100" dir="2700000" algn="tl">
                    <a:srgbClr val="C0C0C0"/>
                  </a:outerShdw>
                </a:effectLst>
                <a:uLnTx/>
                <a:uFillTx/>
                <a:latin typeface="宋体" panose="02010600030101010101" pitchFamily="2" charset="-122"/>
                <a:ea typeface="宋体" panose="02010600030101010101" pitchFamily="2" charset="-122"/>
                <a:cs typeface="宋体" panose="02010600030101010101" pitchFamily="2" charset="-122"/>
              </a:rPr>
              <a:t>介绍完毕</a:t>
            </a:r>
            <a:br>
              <a:rPr kumimoji="0" lang="zh-CN" altLang="en-US" sz="3200" b="1" i="0" u="none" strike="noStrike" kern="1200" cap="none" spc="0" normalizeH="0" baseline="0" noProof="0" dirty="0" smtClean="0">
                <a:ln>
                  <a:noFill/>
                </a:ln>
                <a:solidFill>
                  <a:schemeClr val="bg1"/>
                </a:solidFill>
                <a:effectLst>
                  <a:outerShdw blurRad="38100" dist="38100" dir="2700000" algn="tl">
                    <a:srgbClr val="C0C0C0"/>
                  </a:outerShdw>
                </a:effectLst>
                <a:uLnTx/>
                <a:uFillTx/>
                <a:latin typeface="宋体" panose="02010600030101010101" pitchFamily="2" charset="-122"/>
                <a:ea typeface="宋体" panose="02010600030101010101" pitchFamily="2" charset="-122"/>
                <a:cs typeface="宋体" panose="02010600030101010101" pitchFamily="2" charset="-122"/>
              </a:rPr>
            </a:br>
            <a:br>
              <a:rPr kumimoji="0" lang="zh-CN" altLang="en-US" sz="3200" b="1" i="0" u="none" strike="noStrike" kern="1200" cap="none" spc="0" normalizeH="0" baseline="0" noProof="0" dirty="0" smtClean="0">
                <a:ln>
                  <a:noFill/>
                </a:ln>
                <a:solidFill>
                  <a:schemeClr val="bg1"/>
                </a:solidFill>
                <a:effectLst>
                  <a:outerShdw blurRad="38100" dist="38100" dir="2700000" algn="tl">
                    <a:srgbClr val="C0C0C0"/>
                  </a:outerShdw>
                </a:effectLst>
                <a:uLnTx/>
                <a:uFillTx/>
                <a:latin typeface="宋体" panose="02010600030101010101" pitchFamily="2" charset="-122"/>
                <a:ea typeface="宋体" panose="02010600030101010101" pitchFamily="2" charset="-122"/>
                <a:cs typeface="宋体" panose="02010600030101010101" pitchFamily="2" charset="-122"/>
              </a:rPr>
            </a:br>
            <a:r>
              <a:rPr kumimoji="0" lang="zh-CN" altLang="en-US" sz="3200" b="1" i="0" u="none" strike="noStrike" kern="1200" cap="none" spc="0" normalizeH="0" baseline="0" noProof="0" dirty="0" smtClean="0">
                <a:ln>
                  <a:noFill/>
                </a:ln>
                <a:solidFill>
                  <a:schemeClr val="bg1"/>
                </a:solidFill>
                <a:effectLst>
                  <a:outerShdw blurRad="38100" dist="38100" dir="2700000" algn="tl">
                    <a:srgbClr val="C0C0C0"/>
                  </a:outerShdw>
                </a:effectLst>
                <a:uLnTx/>
                <a:uFillTx/>
                <a:latin typeface="宋体" panose="02010600030101010101" pitchFamily="2" charset="-122"/>
                <a:ea typeface="宋体" panose="02010600030101010101" pitchFamily="2" charset="-122"/>
                <a:cs typeface="宋体" panose="02010600030101010101" pitchFamily="2" charset="-122"/>
              </a:rPr>
              <a:t>		敬请批评指正！</a:t>
            </a:r>
            <a:endParaRPr kumimoji="0" lang="zh-CN" altLang="en-US" sz="3200" b="1" i="0" u="none" strike="noStrike" kern="1200" cap="none" spc="0" normalizeH="0" baseline="0" noProof="0" dirty="0" smtClean="0">
              <a:ln>
                <a:noFill/>
              </a:ln>
              <a:solidFill>
                <a:schemeClr val="bg1"/>
              </a:solidFill>
              <a:effectLst>
                <a:outerShdw blurRad="38100" dist="38100" dir="2700000" algn="tl">
                  <a:srgbClr val="C0C0C0"/>
                </a:outerShdw>
              </a:effectLst>
              <a:uLnTx/>
              <a:uFillTx/>
              <a:latin typeface="宋体" panose="02010600030101010101" pitchFamily="2" charset="-122"/>
              <a:ea typeface="宋体" panose="02010600030101010101" pitchFamily="2" charset="-122"/>
              <a:cs typeface="宋体" panose="02010600030101010101" pitchFamily="2" charset="-122"/>
            </a:endParaRPr>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9"/>
          <p:cNvSpPr txBox="1">
            <a:spLocks noChangeArrowheads="1"/>
          </p:cNvSpPr>
          <p:nvPr/>
        </p:nvSpPr>
        <p:spPr bwMode="auto">
          <a:xfrm>
            <a:off x="4622801" y="6391276"/>
            <a:ext cx="543242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20B6F0"/>
              </a:buClr>
              <a:buFont typeface="Arial" panose="020B0604020202020204" pitchFamily="34" charset="0"/>
              <a:buChar char="•"/>
              <a:defRPr sz="3200">
                <a:solidFill>
                  <a:srgbClr val="666666"/>
                </a:solidFill>
                <a:latin typeface="Arial" panose="020B0604020202020204" pitchFamily="34" charset="0"/>
                <a:cs typeface="Arial" panose="020B0604020202020204" pitchFamily="34" charset="0"/>
              </a:defRPr>
            </a:lvl1pPr>
            <a:lvl2pPr marL="742950" indent="-285750">
              <a:spcBef>
                <a:spcPct val="20000"/>
              </a:spcBef>
              <a:buClr>
                <a:srgbClr val="20B6F0"/>
              </a:buClr>
              <a:buFont typeface="Arial" panose="020B0604020202020204" pitchFamily="34" charset="0"/>
              <a:buChar char="-"/>
              <a:defRPr sz="3200">
                <a:solidFill>
                  <a:srgbClr val="666666"/>
                </a:solidFill>
                <a:latin typeface="Arial" panose="020B0604020202020204" pitchFamily="34" charset="0"/>
                <a:cs typeface="Arial" panose="020B0604020202020204" pitchFamily="34" charset="0"/>
              </a:defRPr>
            </a:lvl2pPr>
            <a:lvl3pPr marL="1143000" indent="-228600">
              <a:spcBef>
                <a:spcPct val="20000"/>
              </a:spcBef>
              <a:buClr>
                <a:srgbClr val="20B6F0"/>
              </a:buClr>
              <a:buSzPct val="80000"/>
              <a:buFont typeface="Arial" panose="020B0604020202020204" pitchFamily="34" charset="0"/>
              <a:buChar char="§"/>
              <a:defRPr sz="3200">
                <a:solidFill>
                  <a:srgbClr val="666666"/>
                </a:solidFill>
                <a:latin typeface="Arial" panose="020B0604020202020204" pitchFamily="34" charset="0"/>
                <a:cs typeface="Arial" panose="020B0604020202020204" pitchFamily="34" charset="0"/>
              </a:defRPr>
            </a:lvl3pPr>
            <a:lvl4pPr marL="1600200" indent="-228600">
              <a:spcBef>
                <a:spcPct val="20000"/>
              </a:spcBef>
              <a:buClr>
                <a:srgbClr val="20B6F0"/>
              </a:buClr>
              <a:buSzPct val="80000"/>
              <a:buFont typeface="Arial" panose="020B0604020202020204" pitchFamily="34" charset="0"/>
              <a:buChar char="Ø"/>
              <a:defRPr sz="3200">
                <a:solidFill>
                  <a:srgbClr val="666666"/>
                </a:solidFill>
                <a:latin typeface="Arial" panose="020B0604020202020204" pitchFamily="34" charset="0"/>
                <a:cs typeface="Arial" panose="020B0604020202020204" pitchFamily="34" charset="0"/>
              </a:defRPr>
            </a:lvl4pPr>
            <a:lvl5pPr marL="2057400" indent="-228600">
              <a:spcBef>
                <a:spcPct val="20000"/>
              </a:spcBef>
              <a:buClr>
                <a:srgbClr val="20B6F0"/>
              </a:buClr>
              <a:buSzPct val="80000"/>
              <a:buFont typeface="Arial" panose="020B0604020202020204" pitchFamily="34" charset="0"/>
              <a:buChar char="²"/>
              <a:defRPr sz="3200">
                <a:solidFill>
                  <a:srgbClr val="666666"/>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Clr>
                <a:srgbClr val="20B6F0"/>
              </a:buClr>
              <a:buSzPct val="80000"/>
              <a:buFont typeface="Arial" panose="020B0604020202020204" pitchFamily="34" charset="0"/>
              <a:buChar char="²"/>
              <a:defRPr sz="3200">
                <a:solidFill>
                  <a:srgbClr val="666666"/>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Clr>
                <a:srgbClr val="20B6F0"/>
              </a:buClr>
              <a:buSzPct val="80000"/>
              <a:buFont typeface="Arial" panose="020B0604020202020204" pitchFamily="34" charset="0"/>
              <a:buChar char="²"/>
              <a:defRPr sz="3200">
                <a:solidFill>
                  <a:srgbClr val="666666"/>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Clr>
                <a:srgbClr val="20B6F0"/>
              </a:buClr>
              <a:buSzPct val="80000"/>
              <a:buFont typeface="Arial" panose="020B0604020202020204" pitchFamily="34" charset="0"/>
              <a:buChar char="²"/>
              <a:defRPr sz="3200">
                <a:solidFill>
                  <a:srgbClr val="666666"/>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Clr>
                <a:srgbClr val="20B6F0"/>
              </a:buClr>
              <a:buSzPct val="80000"/>
              <a:buFont typeface="Arial" panose="020B0604020202020204" pitchFamily="34" charset="0"/>
              <a:buChar char="²"/>
              <a:defRPr sz="3200">
                <a:solidFill>
                  <a:srgbClr val="666666"/>
                </a:solidFill>
                <a:latin typeface="Arial" panose="020B0604020202020204" pitchFamily="34" charset="0"/>
                <a:cs typeface="Arial" panose="020B0604020202020204" pitchFamily="34" charset="0"/>
              </a:defRPr>
            </a:lvl9pPr>
          </a:lstStyle>
          <a:p>
            <a:pPr defTabSz="457200" fontAlgn="base">
              <a:spcBef>
                <a:spcPct val="50000"/>
              </a:spcBef>
              <a:spcAft>
                <a:spcPct val="0"/>
              </a:spcAft>
              <a:buClrTx/>
              <a:buNone/>
            </a:pPr>
            <a:br>
              <a:rPr lang="en-US" altLang="zh-CN" sz="2000" b="1">
                <a:solidFill>
                  <a:srgbClr val="FFFFFF"/>
                </a:solidFill>
                <a:ea typeface="宋体" panose="02010600030101010101" pitchFamily="2" charset="-122"/>
              </a:rPr>
            </a:br>
            <a:endParaRPr lang="es-ES" altLang="en-US" sz="2000" b="1">
              <a:solidFill>
                <a:srgbClr val="FFFFFF"/>
              </a:solidFill>
            </a:endParaRPr>
          </a:p>
        </p:txBody>
      </p:sp>
      <p:sp>
        <p:nvSpPr>
          <p:cNvPr id="6148" name="Title 3"/>
          <p:cNvSpPr>
            <a:spLocks noChangeArrowheads="1"/>
          </p:cNvSpPr>
          <p:nvPr/>
        </p:nvSpPr>
        <p:spPr bwMode="auto">
          <a:xfrm>
            <a:off x="1661193" y="556725"/>
            <a:ext cx="8153400" cy="833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lr>
                <a:srgbClr val="20B6F0"/>
              </a:buClr>
              <a:buFont typeface="Arial" panose="020B0604020202020204" pitchFamily="34" charset="0"/>
              <a:buChar char="•"/>
              <a:defRPr sz="3200">
                <a:solidFill>
                  <a:srgbClr val="666666"/>
                </a:solidFill>
                <a:latin typeface="Arial" panose="020B0604020202020204" pitchFamily="34" charset="0"/>
                <a:cs typeface="Arial" panose="020B0604020202020204" pitchFamily="34" charset="0"/>
              </a:defRPr>
            </a:lvl1pPr>
            <a:lvl2pPr marL="742950" indent="-285750">
              <a:spcBef>
                <a:spcPct val="20000"/>
              </a:spcBef>
              <a:buClr>
                <a:srgbClr val="20B6F0"/>
              </a:buClr>
              <a:buFont typeface="Arial" panose="020B0604020202020204" pitchFamily="34" charset="0"/>
              <a:buChar char="-"/>
              <a:defRPr sz="3200">
                <a:solidFill>
                  <a:srgbClr val="666666"/>
                </a:solidFill>
                <a:latin typeface="Arial" panose="020B0604020202020204" pitchFamily="34" charset="0"/>
                <a:cs typeface="Arial" panose="020B0604020202020204" pitchFamily="34" charset="0"/>
              </a:defRPr>
            </a:lvl2pPr>
            <a:lvl3pPr marL="1143000" indent="-228600">
              <a:spcBef>
                <a:spcPct val="20000"/>
              </a:spcBef>
              <a:buClr>
                <a:srgbClr val="20B6F0"/>
              </a:buClr>
              <a:buSzPct val="80000"/>
              <a:buFont typeface="Arial" panose="020B0604020202020204" pitchFamily="34" charset="0"/>
              <a:buChar char="§"/>
              <a:defRPr sz="3200">
                <a:solidFill>
                  <a:srgbClr val="666666"/>
                </a:solidFill>
                <a:latin typeface="Arial" panose="020B0604020202020204" pitchFamily="34" charset="0"/>
                <a:cs typeface="Arial" panose="020B0604020202020204" pitchFamily="34" charset="0"/>
              </a:defRPr>
            </a:lvl3pPr>
            <a:lvl4pPr marL="1600200" indent="-228600">
              <a:spcBef>
                <a:spcPct val="20000"/>
              </a:spcBef>
              <a:buClr>
                <a:srgbClr val="20B6F0"/>
              </a:buClr>
              <a:buSzPct val="80000"/>
              <a:buFont typeface="Arial" panose="020B0604020202020204" pitchFamily="34" charset="0"/>
              <a:buChar char="Ø"/>
              <a:defRPr sz="3200">
                <a:solidFill>
                  <a:srgbClr val="666666"/>
                </a:solidFill>
                <a:latin typeface="Arial" panose="020B0604020202020204" pitchFamily="34" charset="0"/>
                <a:cs typeface="Arial" panose="020B0604020202020204" pitchFamily="34" charset="0"/>
              </a:defRPr>
            </a:lvl4pPr>
            <a:lvl5pPr marL="2057400" indent="-228600">
              <a:spcBef>
                <a:spcPct val="20000"/>
              </a:spcBef>
              <a:buClr>
                <a:srgbClr val="20B6F0"/>
              </a:buClr>
              <a:buSzPct val="80000"/>
              <a:buFont typeface="Arial" panose="020B0604020202020204" pitchFamily="34" charset="0"/>
              <a:buChar char="²"/>
              <a:defRPr sz="3200">
                <a:solidFill>
                  <a:srgbClr val="666666"/>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Clr>
                <a:srgbClr val="20B6F0"/>
              </a:buClr>
              <a:buSzPct val="80000"/>
              <a:buFont typeface="Arial" panose="020B0604020202020204" pitchFamily="34" charset="0"/>
              <a:buChar char="²"/>
              <a:defRPr sz="3200">
                <a:solidFill>
                  <a:srgbClr val="666666"/>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Clr>
                <a:srgbClr val="20B6F0"/>
              </a:buClr>
              <a:buSzPct val="80000"/>
              <a:buFont typeface="Arial" panose="020B0604020202020204" pitchFamily="34" charset="0"/>
              <a:buChar char="²"/>
              <a:defRPr sz="3200">
                <a:solidFill>
                  <a:srgbClr val="666666"/>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Clr>
                <a:srgbClr val="20B6F0"/>
              </a:buClr>
              <a:buSzPct val="80000"/>
              <a:buFont typeface="Arial" panose="020B0604020202020204" pitchFamily="34" charset="0"/>
              <a:buChar char="²"/>
              <a:defRPr sz="3200">
                <a:solidFill>
                  <a:srgbClr val="666666"/>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Clr>
                <a:srgbClr val="20B6F0"/>
              </a:buClr>
              <a:buSzPct val="80000"/>
              <a:buFont typeface="Arial" panose="020B0604020202020204" pitchFamily="34" charset="0"/>
              <a:buChar char="²"/>
              <a:defRPr sz="3200">
                <a:solidFill>
                  <a:srgbClr val="666666"/>
                </a:solidFill>
                <a:latin typeface="Arial" panose="020B0604020202020204" pitchFamily="34" charset="0"/>
                <a:cs typeface="Arial" panose="020B0604020202020204" pitchFamily="34" charset="0"/>
              </a:defRPr>
            </a:lvl9pPr>
          </a:lstStyle>
          <a:p>
            <a:pPr defTabSz="457200" eaLnBrk="0" fontAlgn="base" hangingPunct="0">
              <a:spcBef>
                <a:spcPct val="0"/>
              </a:spcBef>
              <a:spcAft>
                <a:spcPct val="0"/>
              </a:spcAft>
              <a:buClrTx/>
              <a:buNone/>
              <a:defRPr/>
            </a:pPr>
            <a:r>
              <a:rPr lang="en-US" altLang="zh-CN" sz="2400" b="1" spc="300" dirty="0">
                <a:effectLst>
                  <a:outerShdw blurRad="38100" dist="38100" dir="2700000" algn="tl">
                    <a:srgbClr val="000000">
                      <a:alpha val="43137"/>
                    </a:srgbClr>
                  </a:outerShdw>
                </a:effectLst>
                <a:uFillTx/>
                <a:latin typeface="微软雅黑 Light" panose="020B0502040204020203" pitchFamily="34" charset="-122"/>
                <a:ea typeface="微软雅黑 Light" panose="020B0502040204020203" pitchFamily="34" charset="-122"/>
                <a:sym typeface="+mn-ea"/>
              </a:rPr>
              <a:t>ESD  </a:t>
            </a:r>
            <a:r>
              <a:rPr lang="zh-CN" altLang="en-US" sz="2400" b="1" spc="300" dirty="0">
                <a:effectLst>
                  <a:outerShdw blurRad="38100" dist="38100" dir="2700000" algn="tl">
                    <a:srgbClr val="000000">
                      <a:alpha val="43137"/>
                    </a:srgbClr>
                  </a:outerShdw>
                </a:effectLst>
                <a:uFillTx/>
                <a:latin typeface="微软雅黑 Light" panose="020B0502040204020203" pitchFamily="34" charset="-122"/>
                <a:ea typeface="微软雅黑 Light" panose="020B0502040204020203" pitchFamily="34" charset="-122"/>
                <a:sym typeface="+mn-ea"/>
              </a:rPr>
              <a:t>智能制造的隐形杀手</a:t>
            </a:r>
            <a:endParaRPr lang="zh-CN" altLang="en-US" sz="2400" b="1" dirty="0">
              <a:effectLst>
                <a:outerShdw blurRad="38100" dist="38100" dir="2700000" algn="tl">
                  <a:srgbClr val="000000">
                    <a:alpha val="43137"/>
                  </a:srgbClr>
                </a:outerShdw>
              </a:effectLst>
              <a:latin typeface="微软雅黑 Light" panose="020B0502040204020203" pitchFamily="34" charset="-122"/>
              <a:ea typeface="微软雅黑 Light" panose="020B0502040204020203" pitchFamily="34" charset="-122"/>
            </a:endParaRPr>
          </a:p>
        </p:txBody>
      </p:sp>
      <p:cxnSp>
        <p:nvCxnSpPr>
          <p:cNvPr id="4" name="直接连接符 3"/>
          <p:cNvCxnSpPr/>
          <p:nvPr/>
        </p:nvCxnSpPr>
        <p:spPr bwMode="auto">
          <a:xfrm>
            <a:off x="1524000" y="1076325"/>
            <a:ext cx="9158288" cy="0"/>
          </a:xfrm>
          <a:prstGeom prst="line">
            <a:avLst/>
          </a:prstGeom>
          <a:ln>
            <a:headEnd type="none" w="med" len="med"/>
            <a:tailEnd type="none" w="med" len="med"/>
          </a:ln>
        </p:spPr>
        <p:style>
          <a:lnRef idx="3">
            <a:schemeClr val="accent1"/>
          </a:lnRef>
          <a:fillRef idx="0">
            <a:schemeClr val="accent1"/>
          </a:fillRef>
          <a:effectRef idx="2">
            <a:schemeClr val="accent1"/>
          </a:effectRef>
          <a:fontRef idx="minor">
            <a:schemeClr val="tx1"/>
          </a:fontRef>
        </p:style>
      </p:cxnSp>
      <p:sp>
        <p:nvSpPr>
          <p:cNvPr id="6" name="TextBox 1"/>
          <p:cNvSpPr txBox="1">
            <a:spLocks noChangeArrowheads="1"/>
          </p:cNvSpPr>
          <p:nvPr/>
        </p:nvSpPr>
        <p:spPr bwMode="auto">
          <a:xfrm>
            <a:off x="1524000" y="1316099"/>
            <a:ext cx="41052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zh-CN" altLang="en-US" sz="2400" b="1" dirty="0">
                <a:latin typeface="宋体" panose="02010600030101010101" pitchFamily="2" charset="-122"/>
                <a:ea typeface="宋体" panose="02010600030101010101" pitchFamily="2" charset="-122"/>
              </a:rPr>
              <a:t>一</a:t>
            </a:r>
            <a:r>
              <a:rPr lang="zh-CN" altLang="en-US" sz="2400" b="1" dirty="0" smtClean="0">
                <a:latin typeface="宋体" panose="02010600030101010101" pitchFamily="2" charset="-122"/>
                <a:ea typeface="宋体" panose="02010600030101010101" pitchFamily="2" charset="-122"/>
              </a:rPr>
              <a:t>、</a:t>
            </a:r>
            <a:r>
              <a:rPr lang="zh-CN" altLang="en-US" sz="2400" b="1" spc="150" dirty="0" smtClean="0">
                <a:solidFill>
                  <a:srgbClr val="000000"/>
                </a:solidFill>
                <a:latin typeface="宋体" panose="02010600030101010101" pitchFamily="2" charset="-122"/>
                <a:ea typeface="宋体" panose="02010600030101010101" pitchFamily="2" charset="-122"/>
                <a:sym typeface="+mn-ea"/>
              </a:rPr>
              <a:t>您了解的静电</a:t>
            </a:r>
            <a:r>
              <a:rPr lang="zh-CN" altLang="en-US" sz="2400" b="1" dirty="0" smtClean="0">
                <a:latin typeface="宋体" panose="02010600030101010101" pitchFamily="2" charset="-122"/>
                <a:ea typeface="宋体" panose="02010600030101010101" pitchFamily="2" charset="-122"/>
              </a:rPr>
              <a:t>：</a:t>
            </a:r>
            <a:endParaRPr lang="zh-CN" altLang="en-US" sz="2400" b="1" dirty="0">
              <a:latin typeface="宋体" panose="02010600030101010101" pitchFamily="2" charset="-122"/>
              <a:ea typeface="宋体" panose="02010600030101010101" pitchFamily="2" charset="-122"/>
            </a:endParaRPr>
          </a:p>
        </p:txBody>
      </p:sp>
      <p:sp>
        <p:nvSpPr>
          <p:cNvPr id="7171" name="文本框 3"/>
          <p:cNvSpPr txBox="1"/>
          <p:nvPr/>
        </p:nvSpPr>
        <p:spPr>
          <a:xfrm>
            <a:off x="2205990" y="1931035"/>
            <a:ext cx="4392613" cy="39878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宋体" panose="02010600030101010101" pitchFamily="2" charset="-122"/>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宋体" panose="02010600030101010101" pitchFamily="2" charset="-122"/>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5pPr>
          </a:lstStyle>
          <a:p>
            <a:pPr marL="0" lvl="0" indent="0" eaLnBrk="1" hangingPunct="1">
              <a:spcBef>
                <a:spcPct val="0"/>
              </a:spcBef>
              <a:buNone/>
            </a:pPr>
            <a:r>
              <a:rPr lang="zh-CN" altLang="en-US" sz="2000" b="1" dirty="0">
                <a:latin typeface="宋体" panose="02010600030101010101" pitchFamily="2" charset="-122"/>
                <a:ea typeface="宋体" panose="02010600030101010101" pitchFamily="2" charset="-122"/>
              </a:rPr>
              <a:t>人体活动产生的静电</a:t>
            </a:r>
            <a:endParaRPr lang="zh-CN" altLang="en-US" sz="2000" b="1" dirty="0">
              <a:latin typeface="宋体" panose="02010600030101010101" pitchFamily="2" charset="-122"/>
              <a:ea typeface="宋体" panose="02010600030101010101" pitchFamily="2" charset="-122"/>
            </a:endParaRPr>
          </a:p>
        </p:txBody>
      </p:sp>
      <p:grpSp>
        <p:nvGrpSpPr>
          <p:cNvPr id="7172" name="组合 311"/>
          <p:cNvGrpSpPr/>
          <p:nvPr/>
        </p:nvGrpSpPr>
        <p:grpSpPr>
          <a:xfrm>
            <a:off x="2205990" y="2499360"/>
            <a:ext cx="7664450" cy="3620770"/>
            <a:chOff x="644525" y="1493838"/>
            <a:chExt cx="9571038" cy="4164012"/>
          </a:xfrm>
        </p:grpSpPr>
        <p:sp>
          <p:nvSpPr>
            <p:cNvPr id="313" name="Rectangle 16"/>
            <p:cNvSpPr>
              <a:spLocks noChangeArrowheads="1"/>
            </p:cNvSpPr>
            <p:nvPr/>
          </p:nvSpPr>
          <p:spPr bwMode="auto">
            <a:xfrm flipH="1">
              <a:off x="7731057" y="3997325"/>
              <a:ext cx="2484506" cy="538162"/>
            </a:xfrm>
            <a:prstGeom prst="rect">
              <a:avLst/>
            </a:prstGeom>
            <a:solidFill>
              <a:srgbClr val="FFFFFF"/>
            </a:solidFill>
            <a:ln w="63500">
              <a:solidFill>
                <a:srgbClr val="CC9966"/>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nchorCtr="0"/>
            <a:lstStyle>
              <a:lvl1pPr marL="71755" algn="l" eaLnBrk="0" hangingPunct="0">
                <a:defRPr sz="2400">
                  <a:solidFill>
                    <a:schemeClr val="tx1"/>
                  </a:solidFill>
                  <a:latin typeface="Times New Roman" panose="02020603050405020304" pitchFamily="18" charset="0"/>
                </a:defRPr>
              </a:lvl1pPr>
              <a:lvl2pPr marL="455930" algn="l" eaLnBrk="0" hangingPunct="0">
                <a:defRPr sz="2400">
                  <a:solidFill>
                    <a:schemeClr val="tx1"/>
                  </a:solidFill>
                  <a:latin typeface="Times New Roman" panose="02020603050405020304" pitchFamily="18" charset="0"/>
                </a:defRPr>
              </a:lvl2pPr>
              <a:lvl3pPr algn="l" eaLnBrk="0" hangingPunct="0">
                <a:defRPr sz="2400">
                  <a:solidFill>
                    <a:schemeClr val="tx1"/>
                  </a:solidFill>
                  <a:latin typeface="Times New Roman" panose="02020603050405020304" pitchFamily="18" charset="0"/>
                </a:defRPr>
              </a:lvl3pPr>
              <a:lvl4pPr marL="1370330" algn="l" eaLnBrk="0" hangingPunct="0">
                <a:defRPr sz="2400">
                  <a:solidFill>
                    <a:schemeClr val="tx1"/>
                  </a:solidFill>
                  <a:latin typeface="Times New Roman" panose="02020603050405020304" pitchFamily="18" charset="0"/>
                </a:defRPr>
              </a:lvl4pPr>
              <a:lvl5pPr algn="l" eaLnBrk="0" hangingPunct="0">
                <a:defRPr sz="2400">
                  <a:solidFill>
                    <a:schemeClr val="tx1"/>
                  </a:solidFill>
                  <a:latin typeface="Times New Roman" panose="02020603050405020304" pitchFamily="18" charset="0"/>
                </a:defRPr>
              </a:lvl5pPr>
              <a:lvl6pPr eaLnBrk="0" fontAlgn="base" hangingPunct="0">
                <a:spcBef>
                  <a:spcPct val="0"/>
                </a:spcBef>
                <a:spcAft>
                  <a:spcPct val="0"/>
                </a:spcAft>
                <a:defRPr sz="2400">
                  <a:solidFill>
                    <a:schemeClr val="tx1"/>
                  </a:solidFill>
                  <a:latin typeface="Times New Roman" panose="02020603050405020304" pitchFamily="18" charset="0"/>
                </a:defRPr>
              </a:lvl6pPr>
              <a:lvl7pPr eaLnBrk="0" fontAlgn="base" hangingPunct="0">
                <a:spcBef>
                  <a:spcPct val="0"/>
                </a:spcBef>
                <a:spcAft>
                  <a:spcPct val="0"/>
                </a:spcAft>
                <a:defRPr sz="2400">
                  <a:solidFill>
                    <a:schemeClr val="tx1"/>
                  </a:solidFill>
                  <a:latin typeface="Times New Roman" panose="02020603050405020304" pitchFamily="18" charset="0"/>
                </a:defRPr>
              </a:lvl7pPr>
              <a:lvl8pPr eaLnBrk="0" fontAlgn="base" hangingPunct="0">
                <a:spcBef>
                  <a:spcPct val="0"/>
                </a:spcBef>
                <a:spcAft>
                  <a:spcPct val="0"/>
                </a:spcAft>
                <a:defRPr sz="2400">
                  <a:solidFill>
                    <a:schemeClr val="tx1"/>
                  </a:solidFill>
                  <a:latin typeface="Times New Roman" panose="02020603050405020304" pitchFamily="18" charset="0"/>
                </a:defRPr>
              </a:lvl8pPr>
              <a:lvl9pPr eaLnBrk="0" fontAlgn="base" hangingPunct="0">
                <a:spcBef>
                  <a:spcPct val="0"/>
                </a:spcBef>
                <a:spcAft>
                  <a:spcPct val="0"/>
                </a:spcAft>
                <a:defRPr sz="2400">
                  <a:solidFill>
                    <a:schemeClr val="tx1"/>
                  </a:solidFill>
                  <a:latin typeface="Times New Roman" panose="02020603050405020304" pitchFamily="18" charset="0"/>
                </a:defRPr>
              </a:lvl9pPr>
            </a:lstStyle>
            <a:p>
              <a:pPr marL="71755" marR="0" lvl="0" indent="0" algn="ctr" defTabSz="914400" rtl="0" eaLnBrk="0" fontAlgn="base" latinLnBrk="0" hangingPunct="0">
                <a:lnSpc>
                  <a:spcPct val="100000"/>
                </a:lnSpc>
                <a:spcBef>
                  <a:spcPct val="0"/>
                </a:spcBef>
                <a:spcAft>
                  <a:spcPct val="0"/>
                </a:spcAft>
                <a:buClrTx/>
                <a:buSzTx/>
                <a:buFontTx/>
                <a:buNone/>
                <a:defRPr/>
              </a:pPr>
              <a:r>
                <a:rPr kumimoji="0" lang="en-US" altLang="zh-CN" sz="1800" b="0" i="0" u="none" strike="noStrike" kern="1200" cap="none" spc="0" normalizeH="0" baseline="0" noProof="0" smtClean="0">
                  <a:ln>
                    <a:noFill/>
                  </a:ln>
                  <a:solidFill>
                    <a:schemeClr val="tx1"/>
                  </a:solidFill>
                  <a:effectLst/>
                  <a:uLnTx/>
                  <a:uFillTx/>
                  <a:latin typeface="宋体" panose="02010600030101010101" pitchFamily="2" charset="-122"/>
                  <a:ea typeface="宋体" panose="02010600030101010101" pitchFamily="2" charset="-122"/>
                  <a:cs typeface="+mn-cs"/>
                </a:rPr>
                <a:t>600</a:t>
              </a:r>
              <a:endParaRPr kumimoji="0" lang="en-US" altLang="zh-CN" sz="1800" b="0" i="0" u="none" strike="noStrike" kern="1200" cap="none" spc="0" normalizeH="0" baseline="0" noProof="0" smtClean="0">
                <a:ln>
                  <a:noFill/>
                </a:ln>
                <a:solidFill>
                  <a:schemeClr val="tx1"/>
                </a:solidFill>
                <a:effectLst/>
                <a:uLnTx/>
                <a:uFillTx/>
                <a:latin typeface="宋体" panose="02010600030101010101" pitchFamily="2" charset="-122"/>
                <a:ea typeface="宋体" panose="02010600030101010101" pitchFamily="2" charset="-122"/>
                <a:cs typeface="+mn-cs"/>
              </a:endParaRPr>
            </a:p>
          </p:txBody>
        </p:sp>
        <p:grpSp>
          <p:nvGrpSpPr>
            <p:cNvPr id="7174" name="组合 313"/>
            <p:cNvGrpSpPr/>
            <p:nvPr/>
          </p:nvGrpSpPr>
          <p:grpSpPr>
            <a:xfrm>
              <a:off x="644525" y="1493838"/>
              <a:ext cx="9571038" cy="4164012"/>
              <a:chOff x="644525" y="1493838"/>
              <a:chExt cx="9571038" cy="4164012"/>
            </a:xfrm>
          </p:grpSpPr>
          <p:sp>
            <p:nvSpPr>
              <p:cNvPr id="315" name="Rectangle 2"/>
              <p:cNvSpPr>
                <a:spLocks noChangeArrowheads="1"/>
              </p:cNvSpPr>
              <p:nvPr/>
            </p:nvSpPr>
            <p:spPr bwMode="auto">
              <a:xfrm flipH="1">
                <a:off x="644525" y="1493838"/>
                <a:ext cx="4618539" cy="944563"/>
              </a:xfrm>
              <a:prstGeom prst="rect">
                <a:avLst/>
              </a:prstGeom>
              <a:solidFill>
                <a:srgbClr val="FFFFFF"/>
              </a:solidFill>
              <a:ln w="63500">
                <a:solidFill>
                  <a:srgbClr val="CC9966"/>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marL="71755" algn="l" eaLnBrk="0" hangingPunct="0">
                  <a:defRPr sz="2400">
                    <a:solidFill>
                      <a:schemeClr val="tx1"/>
                    </a:solidFill>
                    <a:latin typeface="Times New Roman" panose="02020603050405020304" pitchFamily="18" charset="0"/>
                  </a:defRPr>
                </a:lvl1pPr>
                <a:lvl2pPr marL="455930" algn="l" eaLnBrk="0" hangingPunct="0">
                  <a:defRPr sz="2400">
                    <a:solidFill>
                      <a:schemeClr val="tx1"/>
                    </a:solidFill>
                    <a:latin typeface="Times New Roman" panose="02020603050405020304" pitchFamily="18" charset="0"/>
                  </a:defRPr>
                </a:lvl2pPr>
                <a:lvl3pPr algn="l" eaLnBrk="0" hangingPunct="0">
                  <a:defRPr sz="2400">
                    <a:solidFill>
                      <a:schemeClr val="tx1"/>
                    </a:solidFill>
                    <a:latin typeface="Times New Roman" panose="02020603050405020304" pitchFamily="18" charset="0"/>
                  </a:defRPr>
                </a:lvl3pPr>
                <a:lvl4pPr marL="1370330" algn="l" eaLnBrk="0" hangingPunct="0">
                  <a:defRPr sz="2400">
                    <a:solidFill>
                      <a:schemeClr val="tx1"/>
                    </a:solidFill>
                    <a:latin typeface="Times New Roman" panose="02020603050405020304" pitchFamily="18" charset="0"/>
                  </a:defRPr>
                </a:lvl4pPr>
                <a:lvl5pPr algn="l" eaLnBrk="0" hangingPunct="0">
                  <a:defRPr sz="2400">
                    <a:solidFill>
                      <a:schemeClr val="tx1"/>
                    </a:solidFill>
                    <a:latin typeface="Times New Roman" panose="02020603050405020304" pitchFamily="18" charset="0"/>
                  </a:defRPr>
                </a:lvl5pPr>
                <a:lvl6pPr eaLnBrk="0" fontAlgn="base" hangingPunct="0">
                  <a:spcBef>
                    <a:spcPct val="0"/>
                  </a:spcBef>
                  <a:spcAft>
                    <a:spcPct val="0"/>
                  </a:spcAft>
                  <a:defRPr sz="2400">
                    <a:solidFill>
                      <a:schemeClr val="tx1"/>
                    </a:solidFill>
                    <a:latin typeface="Times New Roman" panose="02020603050405020304" pitchFamily="18" charset="0"/>
                  </a:defRPr>
                </a:lvl6pPr>
                <a:lvl7pPr eaLnBrk="0" fontAlgn="base" hangingPunct="0">
                  <a:spcBef>
                    <a:spcPct val="0"/>
                  </a:spcBef>
                  <a:spcAft>
                    <a:spcPct val="0"/>
                  </a:spcAft>
                  <a:defRPr sz="2400">
                    <a:solidFill>
                      <a:schemeClr val="tx1"/>
                    </a:solidFill>
                    <a:latin typeface="Times New Roman" panose="02020603050405020304" pitchFamily="18" charset="0"/>
                  </a:defRPr>
                </a:lvl7pPr>
                <a:lvl8pPr eaLnBrk="0" fontAlgn="base" hangingPunct="0">
                  <a:spcBef>
                    <a:spcPct val="0"/>
                  </a:spcBef>
                  <a:spcAft>
                    <a:spcPct val="0"/>
                  </a:spcAft>
                  <a:defRPr sz="2400">
                    <a:solidFill>
                      <a:schemeClr val="tx1"/>
                    </a:solidFill>
                    <a:latin typeface="Times New Roman" panose="02020603050405020304" pitchFamily="18" charset="0"/>
                  </a:defRPr>
                </a:lvl8pPr>
                <a:lvl9pPr eaLnBrk="0" fontAlgn="base" hangingPunct="0">
                  <a:spcBef>
                    <a:spcPct val="0"/>
                  </a:spcBef>
                  <a:spcAft>
                    <a:spcPct val="0"/>
                  </a:spcAft>
                  <a:defRPr sz="2400">
                    <a:solidFill>
                      <a:schemeClr val="tx1"/>
                    </a:solidFill>
                    <a:latin typeface="Times New Roman" panose="02020603050405020304" pitchFamily="18" charset="0"/>
                  </a:defRPr>
                </a:lvl9pPr>
              </a:lstStyle>
              <a:p>
                <a:pPr marL="71755" marR="0" lvl="0" indent="0" algn="ctr" defTabSz="914400" rtl="0" eaLnBrk="0" fontAlgn="base" latinLnBrk="0" hangingPunct="0">
                  <a:lnSpc>
                    <a:spcPct val="100000"/>
                  </a:lnSpc>
                  <a:spcBef>
                    <a:spcPct val="0"/>
                  </a:spcBef>
                  <a:spcAft>
                    <a:spcPct val="0"/>
                  </a:spcAft>
                  <a:buClrTx/>
                  <a:buSzTx/>
                  <a:buFontTx/>
                  <a:buNone/>
                  <a:defRPr/>
                </a:pPr>
                <a:r>
                  <a:rPr kumimoji="0" lang="zh-CN" altLang="en-US" sz="1800" b="0" i="0" u="none" strike="noStrike" kern="1200" cap="none" spc="0" normalizeH="0" baseline="0" noProof="0" dirty="0" smtClean="0">
                    <a:ln>
                      <a:noFill/>
                    </a:ln>
                    <a:solidFill>
                      <a:schemeClr val="tx1"/>
                    </a:solidFill>
                    <a:effectLst/>
                    <a:uLnTx/>
                    <a:uFillTx/>
                    <a:latin typeface="宋体" panose="02010600030101010101" pitchFamily="2" charset="-122"/>
                    <a:ea typeface="宋体" panose="02010600030101010101" pitchFamily="2" charset="-122"/>
                    <a:cs typeface="+mn-cs"/>
                  </a:rPr>
                  <a:t>人体活动</a:t>
                </a:r>
                <a:endParaRPr kumimoji="0" lang="zh-CN" altLang="en-US" sz="1800" b="0" i="0" u="none" strike="noStrike" kern="1200" cap="none" spc="0" normalizeH="0" baseline="0" noProof="0" dirty="0" smtClean="0">
                  <a:ln>
                    <a:noFill/>
                  </a:ln>
                  <a:solidFill>
                    <a:schemeClr val="tx1"/>
                  </a:solidFill>
                  <a:effectLst/>
                  <a:uLnTx/>
                  <a:uFillTx/>
                  <a:latin typeface="宋体" panose="02010600030101010101" pitchFamily="2" charset="-122"/>
                  <a:ea typeface="宋体" panose="02010600030101010101" pitchFamily="2" charset="-122"/>
                  <a:cs typeface="+mn-cs"/>
                </a:endParaRPr>
              </a:p>
            </p:txBody>
          </p:sp>
          <p:sp>
            <p:nvSpPr>
              <p:cNvPr id="316" name="Rectangle 3"/>
              <p:cNvSpPr>
                <a:spLocks noChangeArrowheads="1"/>
              </p:cNvSpPr>
              <p:nvPr/>
            </p:nvSpPr>
            <p:spPr bwMode="auto">
              <a:xfrm flipH="1">
                <a:off x="5248385" y="1493838"/>
                <a:ext cx="2497352" cy="944563"/>
              </a:xfrm>
              <a:prstGeom prst="rect">
                <a:avLst/>
              </a:prstGeom>
              <a:solidFill>
                <a:srgbClr val="FFFFFF"/>
              </a:solidFill>
              <a:ln w="63500">
                <a:solidFill>
                  <a:srgbClr val="CC9966"/>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nchorCtr="0"/>
              <a:lstStyle>
                <a:lvl1pPr marL="71755" algn="l" eaLnBrk="0" hangingPunct="0">
                  <a:defRPr sz="2400">
                    <a:solidFill>
                      <a:schemeClr val="tx1"/>
                    </a:solidFill>
                    <a:latin typeface="Times New Roman" panose="02020603050405020304" pitchFamily="18" charset="0"/>
                  </a:defRPr>
                </a:lvl1pPr>
                <a:lvl2pPr marL="455930" algn="l" eaLnBrk="0" hangingPunct="0">
                  <a:defRPr sz="2400">
                    <a:solidFill>
                      <a:schemeClr val="tx1"/>
                    </a:solidFill>
                    <a:latin typeface="Times New Roman" panose="02020603050405020304" pitchFamily="18" charset="0"/>
                  </a:defRPr>
                </a:lvl2pPr>
                <a:lvl3pPr algn="l" eaLnBrk="0" hangingPunct="0">
                  <a:defRPr sz="2400">
                    <a:solidFill>
                      <a:schemeClr val="tx1"/>
                    </a:solidFill>
                    <a:latin typeface="Times New Roman" panose="02020603050405020304" pitchFamily="18" charset="0"/>
                  </a:defRPr>
                </a:lvl3pPr>
                <a:lvl4pPr marL="1370330" algn="l" eaLnBrk="0" hangingPunct="0">
                  <a:defRPr sz="2400">
                    <a:solidFill>
                      <a:schemeClr val="tx1"/>
                    </a:solidFill>
                    <a:latin typeface="Times New Roman" panose="02020603050405020304" pitchFamily="18" charset="0"/>
                  </a:defRPr>
                </a:lvl4pPr>
                <a:lvl5pPr algn="l" eaLnBrk="0" hangingPunct="0">
                  <a:defRPr sz="2400">
                    <a:solidFill>
                      <a:schemeClr val="tx1"/>
                    </a:solidFill>
                    <a:latin typeface="Times New Roman" panose="02020603050405020304" pitchFamily="18" charset="0"/>
                  </a:defRPr>
                </a:lvl5pPr>
                <a:lvl6pPr eaLnBrk="0" fontAlgn="base" hangingPunct="0">
                  <a:spcBef>
                    <a:spcPct val="0"/>
                  </a:spcBef>
                  <a:spcAft>
                    <a:spcPct val="0"/>
                  </a:spcAft>
                  <a:defRPr sz="2400">
                    <a:solidFill>
                      <a:schemeClr val="tx1"/>
                    </a:solidFill>
                    <a:latin typeface="Times New Roman" panose="02020603050405020304" pitchFamily="18" charset="0"/>
                  </a:defRPr>
                </a:lvl6pPr>
                <a:lvl7pPr eaLnBrk="0" fontAlgn="base" hangingPunct="0">
                  <a:spcBef>
                    <a:spcPct val="0"/>
                  </a:spcBef>
                  <a:spcAft>
                    <a:spcPct val="0"/>
                  </a:spcAft>
                  <a:defRPr sz="2400">
                    <a:solidFill>
                      <a:schemeClr val="tx1"/>
                    </a:solidFill>
                    <a:latin typeface="Times New Roman" panose="02020603050405020304" pitchFamily="18" charset="0"/>
                  </a:defRPr>
                </a:lvl7pPr>
                <a:lvl8pPr eaLnBrk="0" fontAlgn="base" hangingPunct="0">
                  <a:spcBef>
                    <a:spcPct val="0"/>
                  </a:spcBef>
                  <a:spcAft>
                    <a:spcPct val="0"/>
                  </a:spcAft>
                  <a:defRPr sz="2400">
                    <a:solidFill>
                      <a:schemeClr val="tx1"/>
                    </a:solidFill>
                    <a:latin typeface="Times New Roman" panose="02020603050405020304" pitchFamily="18" charset="0"/>
                  </a:defRPr>
                </a:lvl8pPr>
                <a:lvl9pPr eaLnBrk="0" fontAlgn="base" hangingPunct="0">
                  <a:spcBef>
                    <a:spcPct val="0"/>
                  </a:spcBef>
                  <a:spcAft>
                    <a:spcPct val="0"/>
                  </a:spcAft>
                  <a:defRPr sz="2400">
                    <a:solidFill>
                      <a:schemeClr val="tx1"/>
                    </a:solidFill>
                    <a:latin typeface="Times New Roman" panose="02020603050405020304" pitchFamily="18" charset="0"/>
                  </a:defRPr>
                </a:lvl9pPr>
              </a:lstStyle>
              <a:p>
                <a:pPr marL="71755" marR="0" lvl="0" indent="0" algn="ctr" defTabSz="914400" rtl="0" eaLnBrk="0" fontAlgn="base" latinLnBrk="0" hangingPunct="0">
                  <a:lnSpc>
                    <a:spcPct val="100000"/>
                  </a:lnSpc>
                  <a:spcBef>
                    <a:spcPct val="0"/>
                  </a:spcBef>
                  <a:spcAft>
                    <a:spcPct val="0"/>
                  </a:spcAft>
                  <a:buClrTx/>
                  <a:buSzTx/>
                  <a:buFontTx/>
                  <a:buNone/>
                  <a:defRPr/>
                </a:pPr>
                <a:r>
                  <a:rPr kumimoji="0" lang="zh-CN" altLang="en-US" sz="1800" b="0" i="0" u="none" strike="noStrike" kern="1200" cap="none" spc="0" normalizeH="0" baseline="0" noProof="0" dirty="0" smtClean="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静电压（相对湿度</a:t>
                </a:r>
                <a:r>
                  <a:rPr kumimoji="0" lang="en-US" altLang="zh-CN" sz="1800" b="0" i="0" u="none" strike="noStrike" kern="1200" cap="none" spc="0" normalizeH="0" baseline="0" noProof="0" dirty="0" smtClean="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10~20%</a:t>
                </a:r>
                <a:r>
                  <a:rPr kumimoji="0" lang="zh-CN" altLang="en-US" sz="1800" b="0" i="0" u="none" strike="noStrike" kern="1200" cap="none" spc="0" normalizeH="0" baseline="0" noProof="0" dirty="0" smtClean="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a:t>
                </a:r>
                <a:endParaRPr kumimoji="0" lang="zh-CN" altLang="en-US" sz="1800" b="0" i="0" u="none" strike="noStrike" kern="1200" cap="none" spc="0" normalizeH="0" baseline="0" noProof="0" dirty="0" smtClean="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endParaRPr>
              </a:p>
            </p:txBody>
          </p:sp>
          <p:sp>
            <p:nvSpPr>
              <p:cNvPr id="317" name="Rectangle 4"/>
              <p:cNvSpPr>
                <a:spLocks noChangeArrowheads="1"/>
              </p:cNvSpPr>
              <p:nvPr/>
            </p:nvSpPr>
            <p:spPr bwMode="auto">
              <a:xfrm flipH="1">
                <a:off x="7731057" y="1493838"/>
                <a:ext cx="2484506" cy="944563"/>
              </a:xfrm>
              <a:prstGeom prst="rect">
                <a:avLst/>
              </a:prstGeom>
              <a:solidFill>
                <a:srgbClr val="FFFFFF"/>
              </a:solidFill>
              <a:ln w="63500">
                <a:solidFill>
                  <a:srgbClr val="CC9966"/>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marL="71755" algn="l" eaLnBrk="0" hangingPunct="0">
                  <a:defRPr sz="2400">
                    <a:solidFill>
                      <a:schemeClr val="tx1"/>
                    </a:solidFill>
                    <a:latin typeface="Times New Roman" panose="02020603050405020304" pitchFamily="18" charset="0"/>
                  </a:defRPr>
                </a:lvl1pPr>
                <a:lvl2pPr marL="455930" algn="l" eaLnBrk="0" hangingPunct="0">
                  <a:defRPr sz="2400">
                    <a:solidFill>
                      <a:schemeClr val="tx1"/>
                    </a:solidFill>
                    <a:latin typeface="Times New Roman" panose="02020603050405020304" pitchFamily="18" charset="0"/>
                  </a:defRPr>
                </a:lvl2pPr>
                <a:lvl3pPr algn="l" eaLnBrk="0" hangingPunct="0">
                  <a:defRPr sz="2400">
                    <a:solidFill>
                      <a:schemeClr val="tx1"/>
                    </a:solidFill>
                    <a:latin typeface="Times New Roman" panose="02020603050405020304" pitchFamily="18" charset="0"/>
                  </a:defRPr>
                </a:lvl3pPr>
                <a:lvl4pPr marL="1370330" algn="l" eaLnBrk="0" hangingPunct="0">
                  <a:defRPr sz="2400">
                    <a:solidFill>
                      <a:schemeClr val="tx1"/>
                    </a:solidFill>
                    <a:latin typeface="Times New Roman" panose="02020603050405020304" pitchFamily="18" charset="0"/>
                  </a:defRPr>
                </a:lvl4pPr>
                <a:lvl5pPr algn="l" eaLnBrk="0" hangingPunct="0">
                  <a:defRPr sz="2400">
                    <a:solidFill>
                      <a:schemeClr val="tx1"/>
                    </a:solidFill>
                    <a:latin typeface="Times New Roman" panose="02020603050405020304" pitchFamily="18" charset="0"/>
                  </a:defRPr>
                </a:lvl5pPr>
                <a:lvl6pPr eaLnBrk="0" fontAlgn="base" hangingPunct="0">
                  <a:spcBef>
                    <a:spcPct val="0"/>
                  </a:spcBef>
                  <a:spcAft>
                    <a:spcPct val="0"/>
                  </a:spcAft>
                  <a:defRPr sz="2400">
                    <a:solidFill>
                      <a:schemeClr val="tx1"/>
                    </a:solidFill>
                    <a:latin typeface="Times New Roman" panose="02020603050405020304" pitchFamily="18" charset="0"/>
                  </a:defRPr>
                </a:lvl6pPr>
                <a:lvl7pPr eaLnBrk="0" fontAlgn="base" hangingPunct="0">
                  <a:spcBef>
                    <a:spcPct val="0"/>
                  </a:spcBef>
                  <a:spcAft>
                    <a:spcPct val="0"/>
                  </a:spcAft>
                  <a:defRPr sz="2400">
                    <a:solidFill>
                      <a:schemeClr val="tx1"/>
                    </a:solidFill>
                    <a:latin typeface="Times New Roman" panose="02020603050405020304" pitchFamily="18" charset="0"/>
                  </a:defRPr>
                </a:lvl7pPr>
                <a:lvl8pPr eaLnBrk="0" fontAlgn="base" hangingPunct="0">
                  <a:spcBef>
                    <a:spcPct val="0"/>
                  </a:spcBef>
                  <a:spcAft>
                    <a:spcPct val="0"/>
                  </a:spcAft>
                  <a:defRPr sz="2400">
                    <a:solidFill>
                      <a:schemeClr val="tx1"/>
                    </a:solidFill>
                    <a:latin typeface="Times New Roman" panose="02020603050405020304" pitchFamily="18" charset="0"/>
                  </a:defRPr>
                </a:lvl8pPr>
                <a:lvl9pPr eaLnBrk="0" fontAlgn="base" hangingPunct="0">
                  <a:spcBef>
                    <a:spcPct val="0"/>
                  </a:spcBef>
                  <a:spcAft>
                    <a:spcPct val="0"/>
                  </a:spcAft>
                  <a:defRPr sz="2400">
                    <a:solidFill>
                      <a:schemeClr val="tx1"/>
                    </a:solidFill>
                    <a:latin typeface="Times New Roman" panose="02020603050405020304" pitchFamily="18" charset="0"/>
                  </a:defRPr>
                </a:lvl9pPr>
              </a:lstStyle>
              <a:p>
                <a:pPr marL="71755" marR="0" lvl="0" indent="0" algn="ctr" defTabSz="914400" rtl="0" eaLnBrk="0" fontAlgn="base" latinLnBrk="0" hangingPunct="0">
                  <a:lnSpc>
                    <a:spcPct val="100000"/>
                  </a:lnSpc>
                  <a:spcBef>
                    <a:spcPct val="0"/>
                  </a:spcBef>
                  <a:spcAft>
                    <a:spcPct val="0"/>
                  </a:spcAft>
                  <a:buClrTx/>
                  <a:buSzTx/>
                  <a:buFontTx/>
                  <a:buNone/>
                  <a:defRPr/>
                </a:pPr>
                <a:r>
                  <a:rPr kumimoji="0" lang="zh-CN" altLang="en-US" sz="1800" b="0" i="0" u="none" strike="noStrike" kern="1200" cap="none" spc="0" normalizeH="0" baseline="0" noProof="0" dirty="0" smtClean="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静电压（ 相对湿度</a:t>
                </a:r>
                <a:r>
                  <a:rPr kumimoji="0" lang="en-US" altLang="zh-CN" sz="1800" b="0" i="0" u="none" strike="noStrike" kern="1200" cap="none" spc="0" normalizeH="0" baseline="0" noProof="0" dirty="0" smtClean="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65~90%</a:t>
                </a:r>
                <a:r>
                  <a:rPr kumimoji="0" lang="zh-CN" altLang="en-US" sz="1800" b="0" i="0" u="none" strike="noStrike" kern="1200" cap="none" spc="0" normalizeH="0" baseline="0" noProof="0" dirty="0" smtClean="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a:t>
                </a:r>
                <a:endParaRPr kumimoji="0" lang="zh-CN" altLang="en-US" sz="1800" b="0" i="0" u="none" strike="noStrike" kern="1200" cap="none" spc="0" normalizeH="0" baseline="0" noProof="0" dirty="0" smtClean="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endParaRPr>
              </a:p>
            </p:txBody>
          </p:sp>
          <p:sp>
            <p:nvSpPr>
              <p:cNvPr id="318" name="Rectangle 5"/>
              <p:cNvSpPr>
                <a:spLocks noChangeArrowheads="1"/>
              </p:cNvSpPr>
              <p:nvPr/>
            </p:nvSpPr>
            <p:spPr bwMode="auto">
              <a:xfrm flipH="1">
                <a:off x="644525" y="2424113"/>
                <a:ext cx="4618539" cy="538163"/>
              </a:xfrm>
              <a:prstGeom prst="rect">
                <a:avLst/>
              </a:prstGeom>
              <a:solidFill>
                <a:srgbClr val="FFFFFF"/>
              </a:solidFill>
              <a:ln w="63500">
                <a:solidFill>
                  <a:srgbClr val="CC9966"/>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nchorCtr="0"/>
              <a:lstStyle>
                <a:lvl1pPr marL="71755" algn="l" eaLnBrk="0" hangingPunct="0">
                  <a:defRPr sz="2400">
                    <a:solidFill>
                      <a:schemeClr val="tx1"/>
                    </a:solidFill>
                    <a:latin typeface="Times New Roman" panose="02020603050405020304" pitchFamily="18" charset="0"/>
                  </a:defRPr>
                </a:lvl1pPr>
                <a:lvl2pPr marL="455930" algn="l" eaLnBrk="0" hangingPunct="0">
                  <a:defRPr sz="2400">
                    <a:solidFill>
                      <a:schemeClr val="tx1"/>
                    </a:solidFill>
                    <a:latin typeface="Times New Roman" panose="02020603050405020304" pitchFamily="18" charset="0"/>
                  </a:defRPr>
                </a:lvl2pPr>
                <a:lvl3pPr algn="l" eaLnBrk="0" hangingPunct="0">
                  <a:defRPr sz="2400">
                    <a:solidFill>
                      <a:schemeClr val="tx1"/>
                    </a:solidFill>
                    <a:latin typeface="Times New Roman" panose="02020603050405020304" pitchFamily="18" charset="0"/>
                  </a:defRPr>
                </a:lvl3pPr>
                <a:lvl4pPr marL="1370330" algn="l" eaLnBrk="0" hangingPunct="0">
                  <a:defRPr sz="2400">
                    <a:solidFill>
                      <a:schemeClr val="tx1"/>
                    </a:solidFill>
                    <a:latin typeface="Times New Roman" panose="02020603050405020304" pitchFamily="18" charset="0"/>
                  </a:defRPr>
                </a:lvl4pPr>
                <a:lvl5pPr algn="l" eaLnBrk="0" hangingPunct="0">
                  <a:defRPr sz="2400">
                    <a:solidFill>
                      <a:schemeClr val="tx1"/>
                    </a:solidFill>
                    <a:latin typeface="Times New Roman" panose="02020603050405020304" pitchFamily="18" charset="0"/>
                  </a:defRPr>
                </a:lvl5pPr>
                <a:lvl6pPr eaLnBrk="0" fontAlgn="base" hangingPunct="0">
                  <a:spcBef>
                    <a:spcPct val="0"/>
                  </a:spcBef>
                  <a:spcAft>
                    <a:spcPct val="0"/>
                  </a:spcAft>
                  <a:defRPr sz="2400">
                    <a:solidFill>
                      <a:schemeClr val="tx1"/>
                    </a:solidFill>
                    <a:latin typeface="Times New Roman" panose="02020603050405020304" pitchFamily="18" charset="0"/>
                  </a:defRPr>
                </a:lvl6pPr>
                <a:lvl7pPr eaLnBrk="0" fontAlgn="base" hangingPunct="0">
                  <a:spcBef>
                    <a:spcPct val="0"/>
                  </a:spcBef>
                  <a:spcAft>
                    <a:spcPct val="0"/>
                  </a:spcAft>
                  <a:defRPr sz="2400">
                    <a:solidFill>
                      <a:schemeClr val="tx1"/>
                    </a:solidFill>
                    <a:latin typeface="Times New Roman" panose="02020603050405020304" pitchFamily="18" charset="0"/>
                  </a:defRPr>
                </a:lvl7pPr>
                <a:lvl8pPr eaLnBrk="0" fontAlgn="base" hangingPunct="0">
                  <a:spcBef>
                    <a:spcPct val="0"/>
                  </a:spcBef>
                  <a:spcAft>
                    <a:spcPct val="0"/>
                  </a:spcAft>
                  <a:defRPr sz="2400">
                    <a:solidFill>
                      <a:schemeClr val="tx1"/>
                    </a:solidFill>
                    <a:latin typeface="Times New Roman" panose="02020603050405020304" pitchFamily="18" charset="0"/>
                  </a:defRPr>
                </a:lvl8pPr>
                <a:lvl9pPr eaLnBrk="0" fontAlgn="base" hangingPunct="0">
                  <a:spcBef>
                    <a:spcPct val="0"/>
                  </a:spcBef>
                  <a:spcAft>
                    <a:spcPct val="0"/>
                  </a:spcAft>
                  <a:defRPr sz="2400">
                    <a:solidFill>
                      <a:schemeClr val="tx1"/>
                    </a:solidFill>
                    <a:latin typeface="Times New Roman" panose="02020603050405020304" pitchFamily="18" charset="0"/>
                  </a:defRPr>
                </a:lvl9pPr>
              </a:lstStyle>
              <a:p>
                <a:pPr marL="71755" marR="0" lvl="0" indent="0" algn="ctr" defTabSz="914400" rtl="0" eaLnBrk="0" fontAlgn="base" latinLnBrk="0" hangingPunct="0">
                  <a:lnSpc>
                    <a:spcPct val="100000"/>
                  </a:lnSpc>
                  <a:spcBef>
                    <a:spcPct val="0"/>
                  </a:spcBef>
                  <a:spcAft>
                    <a:spcPct val="0"/>
                  </a:spcAft>
                  <a:buClrTx/>
                  <a:buSzTx/>
                  <a:buFontTx/>
                  <a:buNone/>
                  <a:defRPr/>
                </a:pPr>
                <a:r>
                  <a:rPr kumimoji="0" lang="zh-CN" altLang="en-US" sz="1800" b="0" i="0" u="none" strike="noStrike" kern="1200" cap="none" spc="0" normalizeH="0" baseline="0" noProof="0" smtClean="0">
                    <a:ln>
                      <a:noFill/>
                    </a:ln>
                    <a:solidFill>
                      <a:schemeClr val="tx1"/>
                    </a:solidFill>
                    <a:effectLst/>
                    <a:uLnTx/>
                    <a:uFillTx/>
                    <a:latin typeface="宋体" panose="02010600030101010101" pitchFamily="2" charset="-122"/>
                    <a:ea typeface="宋体" panose="02010600030101010101" pitchFamily="2" charset="-122"/>
                    <a:cs typeface="+mn-cs"/>
                  </a:rPr>
                  <a:t>在地毯上走动</a:t>
                </a:r>
                <a:endParaRPr kumimoji="0" lang="zh-CN" altLang="en-US" sz="1800" b="0" i="0" u="none" strike="noStrike" kern="1200" cap="none" spc="0" normalizeH="0" baseline="0" noProof="0" smtClean="0">
                  <a:ln>
                    <a:noFill/>
                  </a:ln>
                  <a:solidFill>
                    <a:schemeClr val="tx1"/>
                  </a:solidFill>
                  <a:effectLst/>
                  <a:uLnTx/>
                  <a:uFillTx/>
                  <a:latin typeface="宋体" panose="02010600030101010101" pitchFamily="2" charset="-122"/>
                  <a:ea typeface="宋体" panose="02010600030101010101" pitchFamily="2" charset="-122"/>
                  <a:cs typeface="+mn-cs"/>
                </a:endParaRPr>
              </a:p>
            </p:txBody>
          </p:sp>
          <p:sp>
            <p:nvSpPr>
              <p:cNvPr id="319" name="Rectangle 6"/>
              <p:cNvSpPr>
                <a:spLocks noChangeArrowheads="1"/>
              </p:cNvSpPr>
              <p:nvPr/>
            </p:nvSpPr>
            <p:spPr bwMode="auto">
              <a:xfrm flipH="1">
                <a:off x="5248385" y="2424113"/>
                <a:ext cx="2497352" cy="538163"/>
              </a:xfrm>
              <a:prstGeom prst="rect">
                <a:avLst/>
              </a:prstGeom>
              <a:solidFill>
                <a:srgbClr val="FFFFFF"/>
              </a:solidFill>
              <a:ln w="63500">
                <a:solidFill>
                  <a:srgbClr val="CC9966"/>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nchorCtr="0"/>
              <a:lstStyle>
                <a:lvl1pPr marL="71755" indent="-27305" algn="l" eaLnBrk="0" hangingPunct="0">
                  <a:defRPr sz="2400">
                    <a:solidFill>
                      <a:schemeClr val="tx1"/>
                    </a:solidFill>
                    <a:latin typeface="Times New Roman" panose="02020603050405020304" pitchFamily="18" charset="0"/>
                  </a:defRPr>
                </a:lvl1pPr>
                <a:lvl2pPr marL="455930" algn="l" eaLnBrk="0" hangingPunct="0">
                  <a:defRPr sz="2400">
                    <a:solidFill>
                      <a:schemeClr val="tx1"/>
                    </a:solidFill>
                    <a:latin typeface="Times New Roman" panose="02020603050405020304" pitchFamily="18" charset="0"/>
                  </a:defRPr>
                </a:lvl2pPr>
                <a:lvl3pPr algn="l" eaLnBrk="0" hangingPunct="0">
                  <a:defRPr sz="2400">
                    <a:solidFill>
                      <a:schemeClr val="tx1"/>
                    </a:solidFill>
                    <a:latin typeface="Times New Roman" panose="02020603050405020304" pitchFamily="18" charset="0"/>
                  </a:defRPr>
                </a:lvl3pPr>
                <a:lvl4pPr marL="1370330" algn="l" eaLnBrk="0" hangingPunct="0">
                  <a:defRPr sz="2400">
                    <a:solidFill>
                      <a:schemeClr val="tx1"/>
                    </a:solidFill>
                    <a:latin typeface="Times New Roman" panose="02020603050405020304" pitchFamily="18" charset="0"/>
                  </a:defRPr>
                </a:lvl4pPr>
                <a:lvl5pPr algn="l" eaLnBrk="0" hangingPunct="0">
                  <a:defRPr sz="2400">
                    <a:solidFill>
                      <a:schemeClr val="tx1"/>
                    </a:solidFill>
                    <a:latin typeface="Times New Roman" panose="02020603050405020304" pitchFamily="18" charset="0"/>
                  </a:defRPr>
                </a:lvl5pPr>
                <a:lvl6pPr eaLnBrk="0" fontAlgn="base" hangingPunct="0">
                  <a:spcBef>
                    <a:spcPct val="0"/>
                  </a:spcBef>
                  <a:spcAft>
                    <a:spcPct val="0"/>
                  </a:spcAft>
                  <a:defRPr sz="2400">
                    <a:solidFill>
                      <a:schemeClr val="tx1"/>
                    </a:solidFill>
                    <a:latin typeface="Times New Roman" panose="02020603050405020304" pitchFamily="18" charset="0"/>
                  </a:defRPr>
                </a:lvl6pPr>
                <a:lvl7pPr eaLnBrk="0" fontAlgn="base" hangingPunct="0">
                  <a:spcBef>
                    <a:spcPct val="0"/>
                  </a:spcBef>
                  <a:spcAft>
                    <a:spcPct val="0"/>
                  </a:spcAft>
                  <a:defRPr sz="2400">
                    <a:solidFill>
                      <a:schemeClr val="tx1"/>
                    </a:solidFill>
                    <a:latin typeface="Times New Roman" panose="02020603050405020304" pitchFamily="18" charset="0"/>
                  </a:defRPr>
                </a:lvl7pPr>
                <a:lvl8pPr eaLnBrk="0" fontAlgn="base" hangingPunct="0">
                  <a:spcBef>
                    <a:spcPct val="0"/>
                  </a:spcBef>
                  <a:spcAft>
                    <a:spcPct val="0"/>
                  </a:spcAft>
                  <a:defRPr sz="2400">
                    <a:solidFill>
                      <a:schemeClr val="tx1"/>
                    </a:solidFill>
                    <a:latin typeface="Times New Roman" panose="02020603050405020304" pitchFamily="18" charset="0"/>
                  </a:defRPr>
                </a:lvl8pPr>
                <a:lvl9pPr eaLnBrk="0" fontAlgn="base" hangingPunct="0">
                  <a:spcBef>
                    <a:spcPct val="0"/>
                  </a:spcBef>
                  <a:spcAft>
                    <a:spcPct val="0"/>
                  </a:spcAft>
                  <a:defRPr sz="2400">
                    <a:solidFill>
                      <a:schemeClr val="tx1"/>
                    </a:solidFill>
                    <a:latin typeface="Times New Roman" panose="02020603050405020304" pitchFamily="18" charset="0"/>
                  </a:defRPr>
                </a:lvl9pPr>
              </a:lstStyle>
              <a:p>
                <a:pPr marL="71755" marR="0" lvl="0" indent="-27305" algn="ctr" defTabSz="914400" rtl="0" eaLnBrk="0" fontAlgn="base" latinLnBrk="0" hangingPunct="0">
                  <a:lnSpc>
                    <a:spcPct val="100000"/>
                  </a:lnSpc>
                  <a:spcBef>
                    <a:spcPct val="0"/>
                  </a:spcBef>
                  <a:spcAft>
                    <a:spcPct val="0"/>
                  </a:spcAft>
                  <a:buClrTx/>
                  <a:buSzTx/>
                  <a:buFontTx/>
                  <a:buNone/>
                  <a:defRPr/>
                </a:pPr>
                <a:r>
                  <a:rPr kumimoji="0" lang="en-US" altLang="zh-CN" sz="1800" b="0" i="0" u="none" strike="noStrike" kern="1200" cap="none" spc="0" normalizeH="0" baseline="0" noProof="0" smtClean="0">
                    <a:ln>
                      <a:noFill/>
                    </a:ln>
                    <a:solidFill>
                      <a:schemeClr val="tx1"/>
                    </a:solidFill>
                    <a:effectLst/>
                    <a:uLnTx/>
                    <a:uFillTx/>
                    <a:latin typeface="宋体" panose="02010600030101010101" pitchFamily="2" charset="-122"/>
                    <a:ea typeface="宋体" panose="02010600030101010101" pitchFamily="2" charset="-122"/>
                    <a:cs typeface="+mn-cs"/>
                  </a:rPr>
                  <a:t>35000</a:t>
                </a:r>
                <a:endParaRPr kumimoji="0" lang="en-US" altLang="zh-CN" sz="1800" b="0" i="0" u="none" strike="noStrike" kern="1200" cap="none" spc="0" normalizeH="0" baseline="0" noProof="0" smtClean="0">
                  <a:ln>
                    <a:noFill/>
                  </a:ln>
                  <a:solidFill>
                    <a:schemeClr val="tx1"/>
                  </a:solidFill>
                  <a:effectLst/>
                  <a:uLnTx/>
                  <a:uFillTx/>
                  <a:latin typeface="宋体" panose="02010600030101010101" pitchFamily="2" charset="-122"/>
                  <a:ea typeface="宋体" panose="02010600030101010101" pitchFamily="2" charset="-122"/>
                  <a:cs typeface="+mn-cs"/>
                </a:endParaRPr>
              </a:p>
            </p:txBody>
          </p:sp>
          <p:sp>
            <p:nvSpPr>
              <p:cNvPr id="320" name="Rectangle 7"/>
              <p:cNvSpPr>
                <a:spLocks noChangeArrowheads="1"/>
              </p:cNvSpPr>
              <p:nvPr/>
            </p:nvSpPr>
            <p:spPr bwMode="auto">
              <a:xfrm flipH="1">
                <a:off x="7731057" y="2424113"/>
                <a:ext cx="2484506" cy="538163"/>
              </a:xfrm>
              <a:prstGeom prst="rect">
                <a:avLst/>
              </a:prstGeom>
              <a:solidFill>
                <a:srgbClr val="FFFFFF"/>
              </a:solidFill>
              <a:ln w="63500">
                <a:solidFill>
                  <a:srgbClr val="CC9966"/>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nchorCtr="0"/>
              <a:lstStyle>
                <a:lvl1pPr marL="71755" algn="l" eaLnBrk="0" hangingPunct="0">
                  <a:defRPr sz="2400">
                    <a:solidFill>
                      <a:schemeClr val="tx1"/>
                    </a:solidFill>
                    <a:latin typeface="Times New Roman" panose="02020603050405020304" pitchFamily="18" charset="0"/>
                  </a:defRPr>
                </a:lvl1pPr>
                <a:lvl2pPr marL="455930" algn="l" eaLnBrk="0" hangingPunct="0">
                  <a:defRPr sz="2400">
                    <a:solidFill>
                      <a:schemeClr val="tx1"/>
                    </a:solidFill>
                    <a:latin typeface="Times New Roman" panose="02020603050405020304" pitchFamily="18" charset="0"/>
                  </a:defRPr>
                </a:lvl2pPr>
                <a:lvl3pPr algn="l" eaLnBrk="0" hangingPunct="0">
                  <a:defRPr sz="2400">
                    <a:solidFill>
                      <a:schemeClr val="tx1"/>
                    </a:solidFill>
                    <a:latin typeface="Times New Roman" panose="02020603050405020304" pitchFamily="18" charset="0"/>
                  </a:defRPr>
                </a:lvl3pPr>
                <a:lvl4pPr marL="1370330" algn="l" eaLnBrk="0" hangingPunct="0">
                  <a:defRPr sz="2400">
                    <a:solidFill>
                      <a:schemeClr val="tx1"/>
                    </a:solidFill>
                    <a:latin typeface="Times New Roman" panose="02020603050405020304" pitchFamily="18" charset="0"/>
                  </a:defRPr>
                </a:lvl4pPr>
                <a:lvl5pPr algn="l" eaLnBrk="0" hangingPunct="0">
                  <a:defRPr sz="2400">
                    <a:solidFill>
                      <a:schemeClr val="tx1"/>
                    </a:solidFill>
                    <a:latin typeface="Times New Roman" panose="02020603050405020304" pitchFamily="18" charset="0"/>
                  </a:defRPr>
                </a:lvl5pPr>
                <a:lvl6pPr eaLnBrk="0" fontAlgn="base" hangingPunct="0">
                  <a:spcBef>
                    <a:spcPct val="0"/>
                  </a:spcBef>
                  <a:spcAft>
                    <a:spcPct val="0"/>
                  </a:spcAft>
                  <a:defRPr sz="2400">
                    <a:solidFill>
                      <a:schemeClr val="tx1"/>
                    </a:solidFill>
                    <a:latin typeface="Times New Roman" panose="02020603050405020304" pitchFamily="18" charset="0"/>
                  </a:defRPr>
                </a:lvl6pPr>
                <a:lvl7pPr eaLnBrk="0" fontAlgn="base" hangingPunct="0">
                  <a:spcBef>
                    <a:spcPct val="0"/>
                  </a:spcBef>
                  <a:spcAft>
                    <a:spcPct val="0"/>
                  </a:spcAft>
                  <a:defRPr sz="2400">
                    <a:solidFill>
                      <a:schemeClr val="tx1"/>
                    </a:solidFill>
                    <a:latin typeface="Times New Roman" panose="02020603050405020304" pitchFamily="18" charset="0"/>
                  </a:defRPr>
                </a:lvl7pPr>
                <a:lvl8pPr eaLnBrk="0" fontAlgn="base" hangingPunct="0">
                  <a:spcBef>
                    <a:spcPct val="0"/>
                  </a:spcBef>
                  <a:spcAft>
                    <a:spcPct val="0"/>
                  </a:spcAft>
                  <a:defRPr sz="2400">
                    <a:solidFill>
                      <a:schemeClr val="tx1"/>
                    </a:solidFill>
                    <a:latin typeface="Times New Roman" panose="02020603050405020304" pitchFamily="18" charset="0"/>
                  </a:defRPr>
                </a:lvl8pPr>
                <a:lvl9pPr eaLnBrk="0" fontAlgn="base" hangingPunct="0">
                  <a:spcBef>
                    <a:spcPct val="0"/>
                  </a:spcBef>
                  <a:spcAft>
                    <a:spcPct val="0"/>
                  </a:spcAft>
                  <a:defRPr sz="2400">
                    <a:solidFill>
                      <a:schemeClr val="tx1"/>
                    </a:solidFill>
                    <a:latin typeface="Times New Roman" panose="02020603050405020304" pitchFamily="18" charset="0"/>
                  </a:defRPr>
                </a:lvl9pPr>
              </a:lstStyle>
              <a:p>
                <a:pPr marL="71755" marR="0" lvl="0" indent="0" algn="ctr" defTabSz="914400" rtl="0" eaLnBrk="0" fontAlgn="base" latinLnBrk="0" hangingPunct="0">
                  <a:lnSpc>
                    <a:spcPct val="100000"/>
                  </a:lnSpc>
                  <a:spcBef>
                    <a:spcPct val="0"/>
                  </a:spcBef>
                  <a:spcAft>
                    <a:spcPct val="0"/>
                  </a:spcAft>
                  <a:buClrTx/>
                  <a:buSzTx/>
                  <a:buFontTx/>
                  <a:buNone/>
                  <a:defRPr/>
                </a:pPr>
                <a:r>
                  <a:rPr kumimoji="0" lang="en-US" altLang="zh-CN" sz="1800" b="0" i="0" u="none" strike="noStrike" kern="1200" cap="none" spc="0" normalizeH="0" baseline="0" noProof="0" smtClean="0">
                    <a:ln>
                      <a:noFill/>
                    </a:ln>
                    <a:solidFill>
                      <a:schemeClr val="tx1"/>
                    </a:solidFill>
                    <a:effectLst/>
                    <a:uLnTx/>
                    <a:uFillTx/>
                    <a:latin typeface="宋体" panose="02010600030101010101" pitchFamily="2" charset="-122"/>
                    <a:ea typeface="宋体" panose="02010600030101010101" pitchFamily="2" charset="-122"/>
                    <a:cs typeface="+mn-cs"/>
                  </a:rPr>
                  <a:t>1500</a:t>
                </a:r>
                <a:endParaRPr kumimoji="0" lang="en-US" altLang="zh-CN" sz="1800" b="0" i="0" u="none" strike="noStrike" kern="1200" cap="none" spc="0" normalizeH="0" baseline="0" noProof="0" smtClean="0">
                  <a:ln>
                    <a:noFill/>
                  </a:ln>
                  <a:solidFill>
                    <a:schemeClr val="tx1"/>
                  </a:solidFill>
                  <a:effectLst/>
                  <a:uLnTx/>
                  <a:uFillTx/>
                  <a:latin typeface="宋体" panose="02010600030101010101" pitchFamily="2" charset="-122"/>
                  <a:ea typeface="宋体" panose="02010600030101010101" pitchFamily="2" charset="-122"/>
                  <a:cs typeface="+mn-cs"/>
                </a:endParaRPr>
              </a:p>
            </p:txBody>
          </p:sp>
          <p:sp>
            <p:nvSpPr>
              <p:cNvPr id="321" name="Rectangle 8"/>
              <p:cNvSpPr>
                <a:spLocks noChangeArrowheads="1"/>
              </p:cNvSpPr>
              <p:nvPr/>
            </p:nvSpPr>
            <p:spPr bwMode="auto">
              <a:xfrm flipH="1">
                <a:off x="644525" y="2949576"/>
                <a:ext cx="4618539" cy="538162"/>
              </a:xfrm>
              <a:prstGeom prst="rect">
                <a:avLst/>
              </a:prstGeom>
              <a:solidFill>
                <a:srgbClr val="FFFFFF"/>
              </a:solidFill>
              <a:ln w="63500">
                <a:solidFill>
                  <a:srgbClr val="CC9966"/>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nchorCtr="0"/>
              <a:lstStyle>
                <a:lvl1pPr marL="71755" algn="l" eaLnBrk="0" hangingPunct="0">
                  <a:defRPr sz="2400">
                    <a:solidFill>
                      <a:schemeClr val="tx1"/>
                    </a:solidFill>
                    <a:latin typeface="Times New Roman" panose="02020603050405020304" pitchFamily="18" charset="0"/>
                  </a:defRPr>
                </a:lvl1pPr>
                <a:lvl2pPr marL="455930" algn="l" eaLnBrk="0" hangingPunct="0">
                  <a:defRPr sz="2400">
                    <a:solidFill>
                      <a:schemeClr val="tx1"/>
                    </a:solidFill>
                    <a:latin typeface="Times New Roman" panose="02020603050405020304" pitchFamily="18" charset="0"/>
                  </a:defRPr>
                </a:lvl2pPr>
                <a:lvl3pPr algn="l" eaLnBrk="0" hangingPunct="0">
                  <a:defRPr sz="2400">
                    <a:solidFill>
                      <a:schemeClr val="tx1"/>
                    </a:solidFill>
                    <a:latin typeface="Times New Roman" panose="02020603050405020304" pitchFamily="18" charset="0"/>
                  </a:defRPr>
                </a:lvl3pPr>
                <a:lvl4pPr marL="1370330" algn="l" eaLnBrk="0" hangingPunct="0">
                  <a:defRPr sz="2400">
                    <a:solidFill>
                      <a:schemeClr val="tx1"/>
                    </a:solidFill>
                    <a:latin typeface="Times New Roman" panose="02020603050405020304" pitchFamily="18" charset="0"/>
                  </a:defRPr>
                </a:lvl4pPr>
                <a:lvl5pPr algn="l" eaLnBrk="0" hangingPunct="0">
                  <a:defRPr sz="2400">
                    <a:solidFill>
                      <a:schemeClr val="tx1"/>
                    </a:solidFill>
                    <a:latin typeface="Times New Roman" panose="02020603050405020304" pitchFamily="18" charset="0"/>
                  </a:defRPr>
                </a:lvl5pPr>
                <a:lvl6pPr eaLnBrk="0" fontAlgn="base" hangingPunct="0">
                  <a:spcBef>
                    <a:spcPct val="0"/>
                  </a:spcBef>
                  <a:spcAft>
                    <a:spcPct val="0"/>
                  </a:spcAft>
                  <a:defRPr sz="2400">
                    <a:solidFill>
                      <a:schemeClr val="tx1"/>
                    </a:solidFill>
                    <a:latin typeface="Times New Roman" panose="02020603050405020304" pitchFamily="18" charset="0"/>
                  </a:defRPr>
                </a:lvl6pPr>
                <a:lvl7pPr eaLnBrk="0" fontAlgn="base" hangingPunct="0">
                  <a:spcBef>
                    <a:spcPct val="0"/>
                  </a:spcBef>
                  <a:spcAft>
                    <a:spcPct val="0"/>
                  </a:spcAft>
                  <a:defRPr sz="2400">
                    <a:solidFill>
                      <a:schemeClr val="tx1"/>
                    </a:solidFill>
                    <a:latin typeface="Times New Roman" panose="02020603050405020304" pitchFamily="18" charset="0"/>
                  </a:defRPr>
                </a:lvl7pPr>
                <a:lvl8pPr eaLnBrk="0" fontAlgn="base" hangingPunct="0">
                  <a:spcBef>
                    <a:spcPct val="0"/>
                  </a:spcBef>
                  <a:spcAft>
                    <a:spcPct val="0"/>
                  </a:spcAft>
                  <a:defRPr sz="2400">
                    <a:solidFill>
                      <a:schemeClr val="tx1"/>
                    </a:solidFill>
                    <a:latin typeface="Times New Roman" panose="02020603050405020304" pitchFamily="18" charset="0"/>
                  </a:defRPr>
                </a:lvl8pPr>
                <a:lvl9pPr eaLnBrk="0" fontAlgn="base" hangingPunct="0">
                  <a:spcBef>
                    <a:spcPct val="0"/>
                  </a:spcBef>
                  <a:spcAft>
                    <a:spcPct val="0"/>
                  </a:spcAft>
                  <a:defRPr sz="2400">
                    <a:solidFill>
                      <a:schemeClr val="tx1"/>
                    </a:solidFill>
                    <a:latin typeface="Times New Roman" panose="02020603050405020304" pitchFamily="18" charset="0"/>
                  </a:defRPr>
                </a:lvl9pPr>
              </a:lstStyle>
              <a:p>
                <a:pPr marL="71755" marR="0" lvl="0" indent="0" algn="ctr" defTabSz="914400" rtl="0" eaLnBrk="0" fontAlgn="base" latinLnBrk="0" hangingPunct="0">
                  <a:lnSpc>
                    <a:spcPct val="100000"/>
                  </a:lnSpc>
                  <a:spcBef>
                    <a:spcPct val="0"/>
                  </a:spcBef>
                  <a:spcAft>
                    <a:spcPct val="0"/>
                  </a:spcAft>
                  <a:buClrTx/>
                  <a:buSzTx/>
                  <a:buFontTx/>
                  <a:buNone/>
                  <a:defRPr/>
                </a:pPr>
                <a:r>
                  <a:rPr kumimoji="0" lang="zh-CN" altLang="en-US" sz="1800" b="0" i="0" u="none" strike="noStrike" kern="1200" cap="none" spc="0" normalizeH="0" baseline="0" noProof="0" smtClean="0">
                    <a:ln>
                      <a:noFill/>
                    </a:ln>
                    <a:solidFill>
                      <a:schemeClr val="tx1"/>
                    </a:solidFill>
                    <a:effectLst/>
                    <a:uLnTx/>
                    <a:uFillTx/>
                    <a:latin typeface="宋体" panose="02010600030101010101" pitchFamily="2" charset="-122"/>
                    <a:ea typeface="宋体" panose="02010600030101010101" pitchFamily="2" charset="-122"/>
                    <a:cs typeface="+mn-cs"/>
                  </a:rPr>
                  <a:t>在聚乙烯地板上走动</a:t>
                </a:r>
                <a:endParaRPr kumimoji="0" lang="zh-CN" altLang="en-US" sz="1800" b="0" i="0" u="none" strike="noStrike" kern="1200" cap="none" spc="0" normalizeH="0" baseline="0" noProof="0" smtClean="0">
                  <a:ln>
                    <a:noFill/>
                  </a:ln>
                  <a:solidFill>
                    <a:schemeClr val="tx1"/>
                  </a:solidFill>
                  <a:effectLst/>
                  <a:uLnTx/>
                  <a:uFillTx/>
                  <a:latin typeface="宋体" panose="02010600030101010101" pitchFamily="2" charset="-122"/>
                  <a:ea typeface="宋体" panose="02010600030101010101" pitchFamily="2" charset="-122"/>
                  <a:cs typeface="+mn-cs"/>
                </a:endParaRPr>
              </a:p>
            </p:txBody>
          </p:sp>
          <p:sp>
            <p:nvSpPr>
              <p:cNvPr id="322" name="Rectangle 9"/>
              <p:cNvSpPr>
                <a:spLocks noChangeArrowheads="1"/>
              </p:cNvSpPr>
              <p:nvPr/>
            </p:nvSpPr>
            <p:spPr bwMode="auto">
              <a:xfrm flipH="1">
                <a:off x="5248385" y="2949576"/>
                <a:ext cx="2497352" cy="538162"/>
              </a:xfrm>
              <a:prstGeom prst="rect">
                <a:avLst/>
              </a:prstGeom>
              <a:solidFill>
                <a:srgbClr val="FFFFFF"/>
              </a:solidFill>
              <a:ln w="63500">
                <a:solidFill>
                  <a:srgbClr val="CC9966"/>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nchorCtr="0"/>
              <a:lstStyle>
                <a:lvl1pPr marL="71755" algn="l" eaLnBrk="0" hangingPunct="0">
                  <a:defRPr sz="2400">
                    <a:solidFill>
                      <a:schemeClr val="tx1"/>
                    </a:solidFill>
                    <a:latin typeface="Times New Roman" panose="02020603050405020304" pitchFamily="18" charset="0"/>
                  </a:defRPr>
                </a:lvl1pPr>
                <a:lvl2pPr marL="455930" algn="l" eaLnBrk="0" hangingPunct="0">
                  <a:defRPr sz="2400">
                    <a:solidFill>
                      <a:schemeClr val="tx1"/>
                    </a:solidFill>
                    <a:latin typeface="Times New Roman" panose="02020603050405020304" pitchFamily="18" charset="0"/>
                  </a:defRPr>
                </a:lvl2pPr>
                <a:lvl3pPr algn="l" eaLnBrk="0" hangingPunct="0">
                  <a:defRPr sz="2400">
                    <a:solidFill>
                      <a:schemeClr val="tx1"/>
                    </a:solidFill>
                    <a:latin typeface="Times New Roman" panose="02020603050405020304" pitchFamily="18" charset="0"/>
                  </a:defRPr>
                </a:lvl3pPr>
                <a:lvl4pPr marL="1370330" algn="l" eaLnBrk="0" hangingPunct="0">
                  <a:defRPr sz="2400">
                    <a:solidFill>
                      <a:schemeClr val="tx1"/>
                    </a:solidFill>
                    <a:latin typeface="Times New Roman" panose="02020603050405020304" pitchFamily="18" charset="0"/>
                  </a:defRPr>
                </a:lvl4pPr>
                <a:lvl5pPr algn="l" eaLnBrk="0" hangingPunct="0">
                  <a:defRPr sz="2400">
                    <a:solidFill>
                      <a:schemeClr val="tx1"/>
                    </a:solidFill>
                    <a:latin typeface="Times New Roman" panose="02020603050405020304" pitchFamily="18" charset="0"/>
                  </a:defRPr>
                </a:lvl5pPr>
                <a:lvl6pPr eaLnBrk="0" fontAlgn="base" hangingPunct="0">
                  <a:spcBef>
                    <a:spcPct val="0"/>
                  </a:spcBef>
                  <a:spcAft>
                    <a:spcPct val="0"/>
                  </a:spcAft>
                  <a:defRPr sz="2400">
                    <a:solidFill>
                      <a:schemeClr val="tx1"/>
                    </a:solidFill>
                    <a:latin typeface="Times New Roman" panose="02020603050405020304" pitchFamily="18" charset="0"/>
                  </a:defRPr>
                </a:lvl6pPr>
                <a:lvl7pPr eaLnBrk="0" fontAlgn="base" hangingPunct="0">
                  <a:spcBef>
                    <a:spcPct val="0"/>
                  </a:spcBef>
                  <a:spcAft>
                    <a:spcPct val="0"/>
                  </a:spcAft>
                  <a:defRPr sz="2400">
                    <a:solidFill>
                      <a:schemeClr val="tx1"/>
                    </a:solidFill>
                    <a:latin typeface="Times New Roman" panose="02020603050405020304" pitchFamily="18" charset="0"/>
                  </a:defRPr>
                </a:lvl7pPr>
                <a:lvl8pPr eaLnBrk="0" fontAlgn="base" hangingPunct="0">
                  <a:spcBef>
                    <a:spcPct val="0"/>
                  </a:spcBef>
                  <a:spcAft>
                    <a:spcPct val="0"/>
                  </a:spcAft>
                  <a:defRPr sz="2400">
                    <a:solidFill>
                      <a:schemeClr val="tx1"/>
                    </a:solidFill>
                    <a:latin typeface="Times New Roman" panose="02020603050405020304" pitchFamily="18" charset="0"/>
                  </a:defRPr>
                </a:lvl8pPr>
                <a:lvl9pPr eaLnBrk="0" fontAlgn="base" hangingPunct="0">
                  <a:spcBef>
                    <a:spcPct val="0"/>
                  </a:spcBef>
                  <a:spcAft>
                    <a:spcPct val="0"/>
                  </a:spcAft>
                  <a:defRPr sz="2400">
                    <a:solidFill>
                      <a:schemeClr val="tx1"/>
                    </a:solidFill>
                    <a:latin typeface="Times New Roman" panose="02020603050405020304" pitchFamily="18" charset="0"/>
                  </a:defRPr>
                </a:lvl9pPr>
              </a:lstStyle>
              <a:p>
                <a:pPr marL="71755" marR="0" lvl="0" indent="0" algn="ctr" defTabSz="914400" rtl="0" eaLnBrk="0" fontAlgn="base" latinLnBrk="0" hangingPunct="0">
                  <a:lnSpc>
                    <a:spcPct val="100000"/>
                  </a:lnSpc>
                  <a:spcBef>
                    <a:spcPct val="0"/>
                  </a:spcBef>
                  <a:spcAft>
                    <a:spcPct val="0"/>
                  </a:spcAft>
                  <a:buClrTx/>
                  <a:buSzTx/>
                  <a:buFontTx/>
                  <a:buNone/>
                  <a:defRPr/>
                </a:pPr>
                <a:r>
                  <a:rPr kumimoji="0" lang="en-US" altLang="zh-CN" sz="1800" b="0" i="0" u="none" strike="noStrike" kern="1200" cap="none" spc="0" normalizeH="0" baseline="0" noProof="0" smtClean="0">
                    <a:ln>
                      <a:noFill/>
                    </a:ln>
                    <a:solidFill>
                      <a:schemeClr val="tx1"/>
                    </a:solidFill>
                    <a:effectLst/>
                    <a:uLnTx/>
                    <a:uFillTx/>
                    <a:latin typeface="宋体" panose="02010600030101010101" pitchFamily="2" charset="-122"/>
                    <a:ea typeface="宋体" panose="02010600030101010101" pitchFamily="2" charset="-122"/>
                    <a:cs typeface="+mn-cs"/>
                  </a:rPr>
                  <a:t>12000</a:t>
                </a:r>
                <a:endParaRPr kumimoji="0" lang="en-US" altLang="zh-CN" sz="1800" b="0" i="0" u="none" strike="noStrike" kern="1200" cap="none" spc="0" normalizeH="0" baseline="0" noProof="0" smtClean="0">
                  <a:ln>
                    <a:noFill/>
                  </a:ln>
                  <a:solidFill>
                    <a:schemeClr val="tx1"/>
                  </a:solidFill>
                  <a:effectLst/>
                  <a:uLnTx/>
                  <a:uFillTx/>
                  <a:latin typeface="宋体" panose="02010600030101010101" pitchFamily="2" charset="-122"/>
                  <a:ea typeface="宋体" panose="02010600030101010101" pitchFamily="2" charset="-122"/>
                  <a:cs typeface="+mn-cs"/>
                </a:endParaRPr>
              </a:p>
            </p:txBody>
          </p:sp>
          <p:sp>
            <p:nvSpPr>
              <p:cNvPr id="323" name="Rectangle 10"/>
              <p:cNvSpPr>
                <a:spLocks noChangeArrowheads="1"/>
              </p:cNvSpPr>
              <p:nvPr/>
            </p:nvSpPr>
            <p:spPr bwMode="auto">
              <a:xfrm flipH="1">
                <a:off x="7731057" y="2949576"/>
                <a:ext cx="2484506" cy="538162"/>
              </a:xfrm>
              <a:prstGeom prst="rect">
                <a:avLst/>
              </a:prstGeom>
              <a:solidFill>
                <a:srgbClr val="FFFFFF"/>
              </a:solidFill>
              <a:ln w="63500">
                <a:solidFill>
                  <a:srgbClr val="CC9966"/>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nchorCtr="0"/>
              <a:lstStyle>
                <a:lvl1pPr marL="71755" algn="l" eaLnBrk="0" hangingPunct="0">
                  <a:defRPr sz="2400">
                    <a:solidFill>
                      <a:schemeClr val="tx1"/>
                    </a:solidFill>
                    <a:latin typeface="Times New Roman" panose="02020603050405020304" pitchFamily="18" charset="0"/>
                  </a:defRPr>
                </a:lvl1pPr>
                <a:lvl2pPr marL="455930" algn="l" eaLnBrk="0" hangingPunct="0">
                  <a:defRPr sz="2400">
                    <a:solidFill>
                      <a:schemeClr val="tx1"/>
                    </a:solidFill>
                    <a:latin typeface="Times New Roman" panose="02020603050405020304" pitchFamily="18" charset="0"/>
                  </a:defRPr>
                </a:lvl2pPr>
                <a:lvl3pPr algn="l" eaLnBrk="0" hangingPunct="0">
                  <a:defRPr sz="2400">
                    <a:solidFill>
                      <a:schemeClr val="tx1"/>
                    </a:solidFill>
                    <a:latin typeface="Times New Roman" panose="02020603050405020304" pitchFamily="18" charset="0"/>
                  </a:defRPr>
                </a:lvl3pPr>
                <a:lvl4pPr marL="1370330" algn="l" eaLnBrk="0" hangingPunct="0">
                  <a:defRPr sz="2400">
                    <a:solidFill>
                      <a:schemeClr val="tx1"/>
                    </a:solidFill>
                    <a:latin typeface="Times New Roman" panose="02020603050405020304" pitchFamily="18" charset="0"/>
                  </a:defRPr>
                </a:lvl4pPr>
                <a:lvl5pPr algn="l" eaLnBrk="0" hangingPunct="0">
                  <a:defRPr sz="2400">
                    <a:solidFill>
                      <a:schemeClr val="tx1"/>
                    </a:solidFill>
                    <a:latin typeface="Times New Roman" panose="02020603050405020304" pitchFamily="18" charset="0"/>
                  </a:defRPr>
                </a:lvl5pPr>
                <a:lvl6pPr eaLnBrk="0" fontAlgn="base" hangingPunct="0">
                  <a:spcBef>
                    <a:spcPct val="0"/>
                  </a:spcBef>
                  <a:spcAft>
                    <a:spcPct val="0"/>
                  </a:spcAft>
                  <a:defRPr sz="2400">
                    <a:solidFill>
                      <a:schemeClr val="tx1"/>
                    </a:solidFill>
                    <a:latin typeface="Times New Roman" panose="02020603050405020304" pitchFamily="18" charset="0"/>
                  </a:defRPr>
                </a:lvl6pPr>
                <a:lvl7pPr eaLnBrk="0" fontAlgn="base" hangingPunct="0">
                  <a:spcBef>
                    <a:spcPct val="0"/>
                  </a:spcBef>
                  <a:spcAft>
                    <a:spcPct val="0"/>
                  </a:spcAft>
                  <a:defRPr sz="2400">
                    <a:solidFill>
                      <a:schemeClr val="tx1"/>
                    </a:solidFill>
                    <a:latin typeface="Times New Roman" panose="02020603050405020304" pitchFamily="18" charset="0"/>
                  </a:defRPr>
                </a:lvl7pPr>
                <a:lvl8pPr eaLnBrk="0" fontAlgn="base" hangingPunct="0">
                  <a:spcBef>
                    <a:spcPct val="0"/>
                  </a:spcBef>
                  <a:spcAft>
                    <a:spcPct val="0"/>
                  </a:spcAft>
                  <a:defRPr sz="2400">
                    <a:solidFill>
                      <a:schemeClr val="tx1"/>
                    </a:solidFill>
                    <a:latin typeface="Times New Roman" panose="02020603050405020304" pitchFamily="18" charset="0"/>
                  </a:defRPr>
                </a:lvl8pPr>
                <a:lvl9pPr eaLnBrk="0" fontAlgn="base" hangingPunct="0">
                  <a:spcBef>
                    <a:spcPct val="0"/>
                  </a:spcBef>
                  <a:spcAft>
                    <a:spcPct val="0"/>
                  </a:spcAft>
                  <a:defRPr sz="2400">
                    <a:solidFill>
                      <a:schemeClr val="tx1"/>
                    </a:solidFill>
                    <a:latin typeface="Times New Roman" panose="02020603050405020304" pitchFamily="18" charset="0"/>
                  </a:defRPr>
                </a:lvl9pPr>
              </a:lstStyle>
              <a:p>
                <a:pPr marL="71755" marR="0" lvl="0" indent="0" algn="ctr" defTabSz="914400" rtl="0" eaLnBrk="0" fontAlgn="base" latinLnBrk="0" hangingPunct="0">
                  <a:lnSpc>
                    <a:spcPct val="100000"/>
                  </a:lnSpc>
                  <a:spcBef>
                    <a:spcPct val="0"/>
                  </a:spcBef>
                  <a:spcAft>
                    <a:spcPct val="0"/>
                  </a:spcAft>
                  <a:buClrTx/>
                  <a:buSzTx/>
                  <a:buFontTx/>
                  <a:buNone/>
                  <a:defRPr/>
                </a:pPr>
                <a:r>
                  <a:rPr kumimoji="0" lang="en-US" altLang="zh-CN" sz="1800" b="0" i="0" u="none" strike="noStrike" kern="1200" cap="none" spc="0" normalizeH="0" baseline="0" noProof="0" smtClean="0">
                    <a:ln>
                      <a:noFill/>
                    </a:ln>
                    <a:solidFill>
                      <a:schemeClr val="tx1"/>
                    </a:solidFill>
                    <a:effectLst/>
                    <a:uLnTx/>
                    <a:uFillTx/>
                    <a:latin typeface="宋体" panose="02010600030101010101" pitchFamily="2" charset="-122"/>
                    <a:ea typeface="宋体" panose="02010600030101010101" pitchFamily="2" charset="-122"/>
                    <a:cs typeface="+mn-cs"/>
                  </a:rPr>
                  <a:t>250</a:t>
                </a:r>
                <a:endParaRPr kumimoji="0" lang="en-US" altLang="zh-CN" sz="1800" b="0" i="0" u="none" strike="noStrike" kern="1200" cap="none" spc="0" normalizeH="0" baseline="0" noProof="0" smtClean="0">
                  <a:ln>
                    <a:noFill/>
                  </a:ln>
                  <a:solidFill>
                    <a:schemeClr val="tx1"/>
                  </a:solidFill>
                  <a:effectLst/>
                  <a:uLnTx/>
                  <a:uFillTx/>
                  <a:latin typeface="宋体" panose="02010600030101010101" pitchFamily="2" charset="-122"/>
                  <a:ea typeface="宋体" panose="02010600030101010101" pitchFamily="2" charset="-122"/>
                  <a:cs typeface="+mn-cs"/>
                </a:endParaRPr>
              </a:p>
            </p:txBody>
          </p:sp>
          <p:sp>
            <p:nvSpPr>
              <p:cNvPr id="324" name="Rectangle 11"/>
              <p:cNvSpPr>
                <a:spLocks noChangeArrowheads="1"/>
              </p:cNvSpPr>
              <p:nvPr/>
            </p:nvSpPr>
            <p:spPr bwMode="auto">
              <a:xfrm flipH="1">
                <a:off x="644525" y="3473451"/>
                <a:ext cx="4618539" cy="538162"/>
              </a:xfrm>
              <a:prstGeom prst="rect">
                <a:avLst/>
              </a:prstGeom>
              <a:solidFill>
                <a:srgbClr val="FFFFFF"/>
              </a:solidFill>
              <a:ln w="63500">
                <a:solidFill>
                  <a:srgbClr val="CC9966"/>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nchorCtr="0"/>
              <a:lstStyle>
                <a:lvl1pPr marL="71755" algn="l" eaLnBrk="0" hangingPunct="0">
                  <a:defRPr sz="2400">
                    <a:solidFill>
                      <a:schemeClr val="tx1"/>
                    </a:solidFill>
                    <a:latin typeface="Times New Roman" panose="02020603050405020304" pitchFamily="18" charset="0"/>
                  </a:defRPr>
                </a:lvl1pPr>
                <a:lvl2pPr marL="455930" algn="l" eaLnBrk="0" hangingPunct="0">
                  <a:defRPr sz="2400">
                    <a:solidFill>
                      <a:schemeClr val="tx1"/>
                    </a:solidFill>
                    <a:latin typeface="Times New Roman" panose="02020603050405020304" pitchFamily="18" charset="0"/>
                  </a:defRPr>
                </a:lvl2pPr>
                <a:lvl3pPr algn="l" eaLnBrk="0" hangingPunct="0">
                  <a:defRPr sz="2400">
                    <a:solidFill>
                      <a:schemeClr val="tx1"/>
                    </a:solidFill>
                    <a:latin typeface="Times New Roman" panose="02020603050405020304" pitchFamily="18" charset="0"/>
                  </a:defRPr>
                </a:lvl3pPr>
                <a:lvl4pPr marL="1370330" algn="l" eaLnBrk="0" hangingPunct="0">
                  <a:defRPr sz="2400">
                    <a:solidFill>
                      <a:schemeClr val="tx1"/>
                    </a:solidFill>
                    <a:latin typeface="Times New Roman" panose="02020603050405020304" pitchFamily="18" charset="0"/>
                  </a:defRPr>
                </a:lvl4pPr>
                <a:lvl5pPr algn="l" eaLnBrk="0" hangingPunct="0">
                  <a:defRPr sz="2400">
                    <a:solidFill>
                      <a:schemeClr val="tx1"/>
                    </a:solidFill>
                    <a:latin typeface="Times New Roman" panose="02020603050405020304" pitchFamily="18" charset="0"/>
                  </a:defRPr>
                </a:lvl5pPr>
                <a:lvl6pPr eaLnBrk="0" fontAlgn="base" hangingPunct="0">
                  <a:spcBef>
                    <a:spcPct val="0"/>
                  </a:spcBef>
                  <a:spcAft>
                    <a:spcPct val="0"/>
                  </a:spcAft>
                  <a:defRPr sz="2400">
                    <a:solidFill>
                      <a:schemeClr val="tx1"/>
                    </a:solidFill>
                    <a:latin typeface="Times New Roman" panose="02020603050405020304" pitchFamily="18" charset="0"/>
                  </a:defRPr>
                </a:lvl6pPr>
                <a:lvl7pPr eaLnBrk="0" fontAlgn="base" hangingPunct="0">
                  <a:spcBef>
                    <a:spcPct val="0"/>
                  </a:spcBef>
                  <a:spcAft>
                    <a:spcPct val="0"/>
                  </a:spcAft>
                  <a:defRPr sz="2400">
                    <a:solidFill>
                      <a:schemeClr val="tx1"/>
                    </a:solidFill>
                    <a:latin typeface="Times New Roman" panose="02020603050405020304" pitchFamily="18" charset="0"/>
                  </a:defRPr>
                </a:lvl7pPr>
                <a:lvl8pPr eaLnBrk="0" fontAlgn="base" hangingPunct="0">
                  <a:spcBef>
                    <a:spcPct val="0"/>
                  </a:spcBef>
                  <a:spcAft>
                    <a:spcPct val="0"/>
                  </a:spcAft>
                  <a:defRPr sz="2400">
                    <a:solidFill>
                      <a:schemeClr val="tx1"/>
                    </a:solidFill>
                    <a:latin typeface="Times New Roman" panose="02020603050405020304" pitchFamily="18" charset="0"/>
                  </a:defRPr>
                </a:lvl8pPr>
                <a:lvl9pPr eaLnBrk="0" fontAlgn="base" hangingPunct="0">
                  <a:spcBef>
                    <a:spcPct val="0"/>
                  </a:spcBef>
                  <a:spcAft>
                    <a:spcPct val="0"/>
                  </a:spcAft>
                  <a:defRPr sz="2400">
                    <a:solidFill>
                      <a:schemeClr val="tx1"/>
                    </a:solidFill>
                    <a:latin typeface="Times New Roman" panose="02020603050405020304" pitchFamily="18" charset="0"/>
                  </a:defRPr>
                </a:lvl9pPr>
              </a:lstStyle>
              <a:p>
                <a:pPr marL="71755" marR="0" lvl="0" indent="0" algn="ctr" defTabSz="914400" rtl="0" eaLnBrk="0" fontAlgn="base" latinLnBrk="0" hangingPunct="0">
                  <a:lnSpc>
                    <a:spcPct val="100000"/>
                  </a:lnSpc>
                  <a:spcBef>
                    <a:spcPct val="0"/>
                  </a:spcBef>
                  <a:spcAft>
                    <a:spcPct val="0"/>
                  </a:spcAft>
                  <a:buClrTx/>
                  <a:buSzTx/>
                  <a:buFontTx/>
                  <a:buNone/>
                  <a:defRPr/>
                </a:pPr>
                <a:r>
                  <a:rPr kumimoji="0" lang="zh-CN" altLang="en-US" sz="1800" b="0" i="0" u="none" strike="noStrike" kern="1200" cap="none" spc="0" normalizeH="0" baseline="0" noProof="0" smtClean="0">
                    <a:ln>
                      <a:noFill/>
                    </a:ln>
                    <a:solidFill>
                      <a:schemeClr val="tx1"/>
                    </a:solidFill>
                    <a:effectLst/>
                    <a:uLnTx/>
                    <a:uFillTx/>
                    <a:latin typeface="宋体" panose="02010600030101010101" pitchFamily="2" charset="-122"/>
                    <a:ea typeface="宋体" panose="02010600030101010101" pitchFamily="2" charset="-122"/>
                    <a:cs typeface="+mn-cs"/>
                  </a:rPr>
                  <a:t>在工作台上工作</a:t>
                </a:r>
                <a:endParaRPr kumimoji="0" lang="zh-CN" altLang="en-US" sz="1800" b="0" i="0" u="none" strike="noStrike" kern="1200" cap="none" spc="0" normalizeH="0" baseline="0" noProof="0" smtClean="0">
                  <a:ln>
                    <a:noFill/>
                  </a:ln>
                  <a:solidFill>
                    <a:schemeClr val="tx1"/>
                  </a:solidFill>
                  <a:effectLst/>
                  <a:uLnTx/>
                  <a:uFillTx/>
                  <a:latin typeface="宋体" panose="02010600030101010101" pitchFamily="2" charset="-122"/>
                  <a:ea typeface="宋体" panose="02010600030101010101" pitchFamily="2" charset="-122"/>
                  <a:cs typeface="+mn-cs"/>
                </a:endParaRPr>
              </a:p>
            </p:txBody>
          </p:sp>
          <p:sp>
            <p:nvSpPr>
              <p:cNvPr id="325" name="Rectangle 12"/>
              <p:cNvSpPr>
                <a:spLocks noChangeArrowheads="1"/>
              </p:cNvSpPr>
              <p:nvPr/>
            </p:nvSpPr>
            <p:spPr bwMode="auto">
              <a:xfrm flipH="1">
                <a:off x="5248385" y="3473451"/>
                <a:ext cx="2497352" cy="538162"/>
              </a:xfrm>
              <a:prstGeom prst="rect">
                <a:avLst/>
              </a:prstGeom>
              <a:solidFill>
                <a:srgbClr val="FFFFFF"/>
              </a:solidFill>
              <a:ln w="63500">
                <a:solidFill>
                  <a:srgbClr val="CC9966"/>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nchorCtr="0"/>
              <a:lstStyle>
                <a:lvl1pPr marL="71755" algn="l" eaLnBrk="0" hangingPunct="0">
                  <a:defRPr sz="2400">
                    <a:solidFill>
                      <a:schemeClr val="tx1"/>
                    </a:solidFill>
                    <a:latin typeface="Times New Roman" panose="02020603050405020304" pitchFamily="18" charset="0"/>
                  </a:defRPr>
                </a:lvl1pPr>
                <a:lvl2pPr marL="455930" algn="l" eaLnBrk="0" hangingPunct="0">
                  <a:defRPr sz="2400">
                    <a:solidFill>
                      <a:schemeClr val="tx1"/>
                    </a:solidFill>
                    <a:latin typeface="Times New Roman" panose="02020603050405020304" pitchFamily="18" charset="0"/>
                  </a:defRPr>
                </a:lvl2pPr>
                <a:lvl3pPr algn="l" eaLnBrk="0" hangingPunct="0">
                  <a:defRPr sz="2400">
                    <a:solidFill>
                      <a:schemeClr val="tx1"/>
                    </a:solidFill>
                    <a:latin typeface="Times New Roman" panose="02020603050405020304" pitchFamily="18" charset="0"/>
                  </a:defRPr>
                </a:lvl3pPr>
                <a:lvl4pPr marL="1370330" algn="l" eaLnBrk="0" hangingPunct="0">
                  <a:defRPr sz="2400">
                    <a:solidFill>
                      <a:schemeClr val="tx1"/>
                    </a:solidFill>
                    <a:latin typeface="Times New Roman" panose="02020603050405020304" pitchFamily="18" charset="0"/>
                  </a:defRPr>
                </a:lvl4pPr>
                <a:lvl5pPr algn="l" eaLnBrk="0" hangingPunct="0">
                  <a:defRPr sz="2400">
                    <a:solidFill>
                      <a:schemeClr val="tx1"/>
                    </a:solidFill>
                    <a:latin typeface="Times New Roman" panose="02020603050405020304" pitchFamily="18" charset="0"/>
                  </a:defRPr>
                </a:lvl5pPr>
                <a:lvl6pPr eaLnBrk="0" fontAlgn="base" hangingPunct="0">
                  <a:spcBef>
                    <a:spcPct val="0"/>
                  </a:spcBef>
                  <a:spcAft>
                    <a:spcPct val="0"/>
                  </a:spcAft>
                  <a:defRPr sz="2400">
                    <a:solidFill>
                      <a:schemeClr val="tx1"/>
                    </a:solidFill>
                    <a:latin typeface="Times New Roman" panose="02020603050405020304" pitchFamily="18" charset="0"/>
                  </a:defRPr>
                </a:lvl6pPr>
                <a:lvl7pPr eaLnBrk="0" fontAlgn="base" hangingPunct="0">
                  <a:spcBef>
                    <a:spcPct val="0"/>
                  </a:spcBef>
                  <a:spcAft>
                    <a:spcPct val="0"/>
                  </a:spcAft>
                  <a:defRPr sz="2400">
                    <a:solidFill>
                      <a:schemeClr val="tx1"/>
                    </a:solidFill>
                    <a:latin typeface="Times New Roman" panose="02020603050405020304" pitchFamily="18" charset="0"/>
                  </a:defRPr>
                </a:lvl7pPr>
                <a:lvl8pPr eaLnBrk="0" fontAlgn="base" hangingPunct="0">
                  <a:spcBef>
                    <a:spcPct val="0"/>
                  </a:spcBef>
                  <a:spcAft>
                    <a:spcPct val="0"/>
                  </a:spcAft>
                  <a:defRPr sz="2400">
                    <a:solidFill>
                      <a:schemeClr val="tx1"/>
                    </a:solidFill>
                    <a:latin typeface="Times New Roman" panose="02020603050405020304" pitchFamily="18" charset="0"/>
                  </a:defRPr>
                </a:lvl8pPr>
                <a:lvl9pPr eaLnBrk="0" fontAlgn="base" hangingPunct="0">
                  <a:spcBef>
                    <a:spcPct val="0"/>
                  </a:spcBef>
                  <a:spcAft>
                    <a:spcPct val="0"/>
                  </a:spcAft>
                  <a:defRPr sz="2400">
                    <a:solidFill>
                      <a:schemeClr val="tx1"/>
                    </a:solidFill>
                    <a:latin typeface="Times New Roman" panose="02020603050405020304" pitchFamily="18" charset="0"/>
                  </a:defRPr>
                </a:lvl9pPr>
              </a:lstStyle>
              <a:p>
                <a:pPr marL="71755" marR="0" lvl="0" indent="0" algn="ctr" defTabSz="914400" rtl="0" eaLnBrk="0" fontAlgn="base" latinLnBrk="0" hangingPunct="0">
                  <a:lnSpc>
                    <a:spcPct val="100000"/>
                  </a:lnSpc>
                  <a:spcBef>
                    <a:spcPct val="0"/>
                  </a:spcBef>
                  <a:spcAft>
                    <a:spcPct val="0"/>
                  </a:spcAft>
                  <a:buClrTx/>
                  <a:buSzTx/>
                  <a:buFontTx/>
                  <a:buNone/>
                  <a:defRPr/>
                </a:pPr>
                <a:r>
                  <a:rPr kumimoji="0" lang="en-US" altLang="zh-CN" sz="1800" b="0" i="0" u="none" strike="noStrike" kern="1200" cap="none" spc="0" normalizeH="0" baseline="0" noProof="0" smtClean="0">
                    <a:ln>
                      <a:noFill/>
                    </a:ln>
                    <a:solidFill>
                      <a:schemeClr val="tx1"/>
                    </a:solidFill>
                    <a:effectLst/>
                    <a:uLnTx/>
                    <a:uFillTx/>
                    <a:latin typeface="宋体" panose="02010600030101010101" pitchFamily="2" charset="-122"/>
                    <a:ea typeface="宋体" panose="02010600030101010101" pitchFamily="2" charset="-122"/>
                    <a:cs typeface="+mn-cs"/>
                  </a:rPr>
                  <a:t>6000</a:t>
                </a:r>
                <a:endParaRPr kumimoji="0" lang="en-US" altLang="zh-CN" sz="1800" b="0" i="0" u="none" strike="noStrike" kern="1200" cap="none" spc="0" normalizeH="0" baseline="0" noProof="0" smtClean="0">
                  <a:ln>
                    <a:noFill/>
                  </a:ln>
                  <a:solidFill>
                    <a:schemeClr val="tx1"/>
                  </a:solidFill>
                  <a:effectLst/>
                  <a:uLnTx/>
                  <a:uFillTx/>
                  <a:latin typeface="宋体" panose="02010600030101010101" pitchFamily="2" charset="-122"/>
                  <a:ea typeface="宋体" panose="02010600030101010101" pitchFamily="2" charset="-122"/>
                  <a:cs typeface="+mn-cs"/>
                </a:endParaRPr>
              </a:p>
            </p:txBody>
          </p:sp>
          <p:sp>
            <p:nvSpPr>
              <p:cNvPr id="326" name="Rectangle 13"/>
              <p:cNvSpPr>
                <a:spLocks noChangeArrowheads="1"/>
              </p:cNvSpPr>
              <p:nvPr/>
            </p:nvSpPr>
            <p:spPr bwMode="auto">
              <a:xfrm flipH="1">
                <a:off x="7731057" y="3473451"/>
                <a:ext cx="2484506" cy="538162"/>
              </a:xfrm>
              <a:prstGeom prst="rect">
                <a:avLst/>
              </a:prstGeom>
              <a:solidFill>
                <a:srgbClr val="FFFFFF"/>
              </a:solidFill>
              <a:ln w="63500">
                <a:solidFill>
                  <a:srgbClr val="CC9966"/>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nchorCtr="0"/>
              <a:lstStyle>
                <a:lvl1pPr marL="71755" algn="l" eaLnBrk="0" hangingPunct="0">
                  <a:defRPr sz="2400">
                    <a:solidFill>
                      <a:schemeClr val="tx1"/>
                    </a:solidFill>
                    <a:latin typeface="Times New Roman" panose="02020603050405020304" pitchFamily="18" charset="0"/>
                  </a:defRPr>
                </a:lvl1pPr>
                <a:lvl2pPr marL="455930" algn="l" eaLnBrk="0" hangingPunct="0">
                  <a:defRPr sz="2400">
                    <a:solidFill>
                      <a:schemeClr val="tx1"/>
                    </a:solidFill>
                    <a:latin typeface="Times New Roman" panose="02020603050405020304" pitchFamily="18" charset="0"/>
                  </a:defRPr>
                </a:lvl2pPr>
                <a:lvl3pPr algn="l" eaLnBrk="0" hangingPunct="0">
                  <a:defRPr sz="2400">
                    <a:solidFill>
                      <a:schemeClr val="tx1"/>
                    </a:solidFill>
                    <a:latin typeface="Times New Roman" panose="02020603050405020304" pitchFamily="18" charset="0"/>
                  </a:defRPr>
                </a:lvl3pPr>
                <a:lvl4pPr marL="1370330" algn="l" eaLnBrk="0" hangingPunct="0">
                  <a:defRPr sz="2400">
                    <a:solidFill>
                      <a:schemeClr val="tx1"/>
                    </a:solidFill>
                    <a:latin typeface="Times New Roman" panose="02020603050405020304" pitchFamily="18" charset="0"/>
                  </a:defRPr>
                </a:lvl4pPr>
                <a:lvl5pPr algn="l" eaLnBrk="0" hangingPunct="0">
                  <a:defRPr sz="2400">
                    <a:solidFill>
                      <a:schemeClr val="tx1"/>
                    </a:solidFill>
                    <a:latin typeface="Times New Roman" panose="02020603050405020304" pitchFamily="18" charset="0"/>
                  </a:defRPr>
                </a:lvl5pPr>
                <a:lvl6pPr eaLnBrk="0" fontAlgn="base" hangingPunct="0">
                  <a:spcBef>
                    <a:spcPct val="0"/>
                  </a:spcBef>
                  <a:spcAft>
                    <a:spcPct val="0"/>
                  </a:spcAft>
                  <a:defRPr sz="2400">
                    <a:solidFill>
                      <a:schemeClr val="tx1"/>
                    </a:solidFill>
                    <a:latin typeface="Times New Roman" panose="02020603050405020304" pitchFamily="18" charset="0"/>
                  </a:defRPr>
                </a:lvl6pPr>
                <a:lvl7pPr eaLnBrk="0" fontAlgn="base" hangingPunct="0">
                  <a:spcBef>
                    <a:spcPct val="0"/>
                  </a:spcBef>
                  <a:spcAft>
                    <a:spcPct val="0"/>
                  </a:spcAft>
                  <a:defRPr sz="2400">
                    <a:solidFill>
                      <a:schemeClr val="tx1"/>
                    </a:solidFill>
                    <a:latin typeface="Times New Roman" panose="02020603050405020304" pitchFamily="18" charset="0"/>
                  </a:defRPr>
                </a:lvl7pPr>
                <a:lvl8pPr eaLnBrk="0" fontAlgn="base" hangingPunct="0">
                  <a:spcBef>
                    <a:spcPct val="0"/>
                  </a:spcBef>
                  <a:spcAft>
                    <a:spcPct val="0"/>
                  </a:spcAft>
                  <a:defRPr sz="2400">
                    <a:solidFill>
                      <a:schemeClr val="tx1"/>
                    </a:solidFill>
                    <a:latin typeface="Times New Roman" panose="02020603050405020304" pitchFamily="18" charset="0"/>
                  </a:defRPr>
                </a:lvl8pPr>
                <a:lvl9pPr eaLnBrk="0" fontAlgn="base" hangingPunct="0">
                  <a:spcBef>
                    <a:spcPct val="0"/>
                  </a:spcBef>
                  <a:spcAft>
                    <a:spcPct val="0"/>
                  </a:spcAft>
                  <a:defRPr sz="2400">
                    <a:solidFill>
                      <a:schemeClr val="tx1"/>
                    </a:solidFill>
                    <a:latin typeface="Times New Roman" panose="02020603050405020304" pitchFamily="18" charset="0"/>
                  </a:defRPr>
                </a:lvl9pPr>
              </a:lstStyle>
              <a:p>
                <a:pPr marL="71755" marR="0" lvl="0" indent="0" algn="ctr" defTabSz="914400" rtl="0" eaLnBrk="0" fontAlgn="base" latinLnBrk="0" hangingPunct="0">
                  <a:lnSpc>
                    <a:spcPct val="100000"/>
                  </a:lnSpc>
                  <a:spcBef>
                    <a:spcPct val="0"/>
                  </a:spcBef>
                  <a:spcAft>
                    <a:spcPct val="0"/>
                  </a:spcAft>
                  <a:buClrTx/>
                  <a:buSzTx/>
                  <a:buFontTx/>
                  <a:buNone/>
                  <a:defRPr/>
                </a:pPr>
                <a:r>
                  <a:rPr kumimoji="0" lang="en-US" altLang="zh-CN" sz="1800" b="0" i="0" u="none" strike="noStrike" kern="1200" cap="none" spc="0" normalizeH="0" baseline="0" noProof="0" smtClean="0">
                    <a:ln>
                      <a:noFill/>
                    </a:ln>
                    <a:solidFill>
                      <a:schemeClr val="tx1"/>
                    </a:solidFill>
                    <a:effectLst/>
                    <a:uLnTx/>
                    <a:uFillTx/>
                    <a:latin typeface="宋体" panose="02010600030101010101" pitchFamily="2" charset="-122"/>
                    <a:ea typeface="宋体" panose="02010600030101010101" pitchFamily="2" charset="-122"/>
                    <a:cs typeface="+mn-cs"/>
                  </a:rPr>
                  <a:t>100</a:t>
                </a:r>
                <a:endParaRPr kumimoji="0" lang="en-US" altLang="zh-CN" sz="1800" b="0" i="0" u="none" strike="noStrike" kern="1200" cap="none" spc="0" normalizeH="0" baseline="0" noProof="0" smtClean="0">
                  <a:ln>
                    <a:noFill/>
                  </a:ln>
                  <a:solidFill>
                    <a:schemeClr val="tx1"/>
                  </a:solidFill>
                  <a:effectLst/>
                  <a:uLnTx/>
                  <a:uFillTx/>
                  <a:latin typeface="宋体" panose="02010600030101010101" pitchFamily="2" charset="-122"/>
                  <a:ea typeface="宋体" panose="02010600030101010101" pitchFamily="2" charset="-122"/>
                  <a:cs typeface="+mn-cs"/>
                </a:endParaRPr>
              </a:p>
            </p:txBody>
          </p:sp>
          <p:sp>
            <p:nvSpPr>
              <p:cNvPr id="327" name="Rectangle 14"/>
              <p:cNvSpPr>
                <a:spLocks noChangeArrowheads="1"/>
              </p:cNvSpPr>
              <p:nvPr/>
            </p:nvSpPr>
            <p:spPr bwMode="auto">
              <a:xfrm flipH="1">
                <a:off x="644525" y="3997325"/>
                <a:ext cx="4618539" cy="538162"/>
              </a:xfrm>
              <a:prstGeom prst="rect">
                <a:avLst/>
              </a:prstGeom>
              <a:solidFill>
                <a:srgbClr val="FFFFFF"/>
              </a:solidFill>
              <a:ln w="63500">
                <a:solidFill>
                  <a:srgbClr val="CC9966"/>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nchorCtr="0"/>
              <a:lstStyle>
                <a:lvl1pPr marL="71755" algn="l" eaLnBrk="0" hangingPunct="0">
                  <a:defRPr sz="2400">
                    <a:solidFill>
                      <a:schemeClr val="tx1"/>
                    </a:solidFill>
                    <a:latin typeface="Times New Roman" panose="02020603050405020304" pitchFamily="18" charset="0"/>
                  </a:defRPr>
                </a:lvl1pPr>
                <a:lvl2pPr marL="455930" algn="l" eaLnBrk="0" hangingPunct="0">
                  <a:defRPr sz="2400">
                    <a:solidFill>
                      <a:schemeClr val="tx1"/>
                    </a:solidFill>
                    <a:latin typeface="Times New Roman" panose="02020603050405020304" pitchFamily="18" charset="0"/>
                  </a:defRPr>
                </a:lvl2pPr>
                <a:lvl3pPr algn="l" eaLnBrk="0" hangingPunct="0">
                  <a:defRPr sz="2400">
                    <a:solidFill>
                      <a:schemeClr val="tx1"/>
                    </a:solidFill>
                    <a:latin typeface="Times New Roman" panose="02020603050405020304" pitchFamily="18" charset="0"/>
                  </a:defRPr>
                </a:lvl3pPr>
                <a:lvl4pPr marL="1370330" algn="l" eaLnBrk="0" hangingPunct="0">
                  <a:defRPr sz="2400">
                    <a:solidFill>
                      <a:schemeClr val="tx1"/>
                    </a:solidFill>
                    <a:latin typeface="Times New Roman" panose="02020603050405020304" pitchFamily="18" charset="0"/>
                  </a:defRPr>
                </a:lvl4pPr>
                <a:lvl5pPr algn="l" eaLnBrk="0" hangingPunct="0">
                  <a:defRPr sz="2400">
                    <a:solidFill>
                      <a:schemeClr val="tx1"/>
                    </a:solidFill>
                    <a:latin typeface="Times New Roman" panose="02020603050405020304" pitchFamily="18" charset="0"/>
                  </a:defRPr>
                </a:lvl5pPr>
                <a:lvl6pPr eaLnBrk="0" fontAlgn="base" hangingPunct="0">
                  <a:spcBef>
                    <a:spcPct val="0"/>
                  </a:spcBef>
                  <a:spcAft>
                    <a:spcPct val="0"/>
                  </a:spcAft>
                  <a:defRPr sz="2400">
                    <a:solidFill>
                      <a:schemeClr val="tx1"/>
                    </a:solidFill>
                    <a:latin typeface="Times New Roman" panose="02020603050405020304" pitchFamily="18" charset="0"/>
                  </a:defRPr>
                </a:lvl6pPr>
                <a:lvl7pPr eaLnBrk="0" fontAlgn="base" hangingPunct="0">
                  <a:spcBef>
                    <a:spcPct val="0"/>
                  </a:spcBef>
                  <a:spcAft>
                    <a:spcPct val="0"/>
                  </a:spcAft>
                  <a:defRPr sz="2400">
                    <a:solidFill>
                      <a:schemeClr val="tx1"/>
                    </a:solidFill>
                    <a:latin typeface="Times New Roman" panose="02020603050405020304" pitchFamily="18" charset="0"/>
                  </a:defRPr>
                </a:lvl7pPr>
                <a:lvl8pPr eaLnBrk="0" fontAlgn="base" hangingPunct="0">
                  <a:spcBef>
                    <a:spcPct val="0"/>
                  </a:spcBef>
                  <a:spcAft>
                    <a:spcPct val="0"/>
                  </a:spcAft>
                  <a:defRPr sz="2400">
                    <a:solidFill>
                      <a:schemeClr val="tx1"/>
                    </a:solidFill>
                    <a:latin typeface="Times New Roman" panose="02020603050405020304" pitchFamily="18" charset="0"/>
                  </a:defRPr>
                </a:lvl8pPr>
                <a:lvl9pPr eaLnBrk="0" fontAlgn="base" hangingPunct="0">
                  <a:spcBef>
                    <a:spcPct val="0"/>
                  </a:spcBef>
                  <a:spcAft>
                    <a:spcPct val="0"/>
                  </a:spcAft>
                  <a:defRPr sz="2400">
                    <a:solidFill>
                      <a:schemeClr val="tx1"/>
                    </a:solidFill>
                    <a:latin typeface="Times New Roman" panose="02020603050405020304" pitchFamily="18" charset="0"/>
                  </a:defRPr>
                </a:lvl9pPr>
              </a:lstStyle>
              <a:p>
                <a:pPr marL="71755" marR="0" lvl="0" indent="0" algn="ctr" defTabSz="914400" rtl="0" eaLnBrk="0" fontAlgn="base" latinLnBrk="0" hangingPunct="0">
                  <a:lnSpc>
                    <a:spcPct val="100000"/>
                  </a:lnSpc>
                  <a:spcBef>
                    <a:spcPct val="0"/>
                  </a:spcBef>
                  <a:spcAft>
                    <a:spcPct val="0"/>
                  </a:spcAft>
                  <a:buClrTx/>
                  <a:buSzTx/>
                  <a:buFontTx/>
                  <a:buNone/>
                  <a:defRPr/>
                </a:pPr>
                <a:r>
                  <a:rPr kumimoji="0" lang="zh-CN" altLang="en-US" sz="1800" b="0" i="0" u="none" strike="noStrike" kern="1200" cap="none" spc="0" normalizeH="0" baseline="0" noProof="0" smtClean="0">
                    <a:ln>
                      <a:noFill/>
                    </a:ln>
                    <a:solidFill>
                      <a:schemeClr val="tx1"/>
                    </a:solidFill>
                    <a:effectLst/>
                    <a:uLnTx/>
                    <a:uFillTx/>
                    <a:latin typeface="宋体" panose="02010600030101010101" pitchFamily="2" charset="-122"/>
                    <a:ea typeface="宋体" panose="02010600030101010101" pitchFamily="2" charset="-122"/>
                    <a:cs typeface="+mn-cs"/>
                  </a:rPr>
                  <a:t>拿聚乙烯纤维包</a:t>
                </a:r>
                <a:endParaRPr kumimoji="0" lang="zh-CN" altLang="en-US" sz="1800" b="0" i="0" u="none" strike="noStrike" kern="1200" cap="none" spc="0" normalizeH="0" baseline="0" noProof="0" smtClean="0">
                  <a:ln>
                    <a:noFill/>
                  </a:ln>
                  <a:solidFill>
                    <a:schemeClr val="tx1"/>
                  </a:solidFill>
                  <a:effectLst/>
                  <a:uLnTx/>
                  <a:uFillTx/>
                  <a:latin typeface="宋体" panose="02010600030101010101" pitchFamily="2" charset="-122"/>
                  <a:ea typeface="宋体" panose="02010600030101010101" pitchFamily="2" charset="-122"/>
                  <a:cs typeface="+mn-cs"/>
                </a:endParaRPr>
              </a:p>
            </p:txBody>
          </p:sp>
          <p:sp>
            <p:nvSpPr>
              <p:cNvPr id="328" name="Rectangle 15"/>
              <p:cNvSpPr>
                <a:spLocks noChangeArrowheads="1"/>
              </p:cNvSpPr>
              <p:nvPr/>
            </p:nvSpPr>
            <p:spPr bwMode="auto">
              <a:xfrm flipH="1">
                <a:off x="5248385" y="3997325"/>
                <a:ext cx="2497352" cy="538162"/>
              </a:xfrm>
              <a:prstGeom prst="rect">
                <a:avLst/>
              </a:prstGeom>
              <a:solidFill>
                <a:srgbClr val="FFFFFF"/>
              </a:solidFill>
              <a:ln w="63500">
                <a:solidFill>
                  <a:srgbClr val="CC9966"/>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nchorCtr="0"/>
              <a:lstStyle>
                <a:lvl1pPr marL="71755" algn="l" eaLnBrk="0" hangingPunct="0">
                  <a:defRPr sz="2400">
                    <a:solidFill>
                      <a:schemeClr val="tx1"/>
                    </a:solidFill>
                    <a:latin typeface="Times New Roman" panose="02020603050405020304" pitchFamily="18" charset="0"/>
                  </a:defRPr>
                </a:lvl1pPr>
                <a:lvl2pPr marL="455930" algn="l" eaLnBrk="0" hangingPunct="0">
                  <a:defRPr sz="2400">
                    <a:solidFill>
                      <a:schemeClr val="tx1"/>
                    </a:solidFill>
                    <a:latin typeface="Times New Roman" panose="02020603050405020304" pitchFamily="18" charset="0"/>
                  </a:defRPr>
                </a:lvl2pPr>
                <a:lvl3pPr algn="l" eaLnBrk="0" hangingPunct="0">
                  <a:defRPr sz="2400">
                    <a:solidFill>
                      <a:schemeClr val="tx1"/>
                    </a:solidFill>
                    <a:latin typeface="Times New Roman" panose="02020603050405020304" pitchFamily="18" charset="0"/>
                  </a:defRPr>
                </a:lvl3pPr>
                <a:lvl4pPr marL="1370330" algn="l" eaLnBrk="0" hangingPunct="0">
                  <a:defRPr sz="2400">
                    <a:solidFill>
                      <a:schemeClr val="tx1"/>
                    </a:solidFill>
                    <a:latin typeface="Times New Roman" panose="02020603050405020304" pitchFamily="18" charset="0"/>
                  </a:defRPr>
                </a:lvl4pPr>
                <a:lvl5pPr algn="l" eaLnBrk="0" hangingPunct="0">
                  <a:defRPr sz="2400">
                    <a:solidFill>
                      <a:schemeClr val="tx1"/>
                    </a:solidFill>
                    <a:latin typeface="Times New Roman" panose="02020603050405020304" pitchFamily="18" charset="0"/>
                  </a:defRPr>
                </a:lvl5pPr>
                <a:lvl6pPr eaLnBrk="0" fontAlgn="base" hangingPunct="0">
                  <a:spcBef>
                    <a:spcPct val="0"/>
                  </a:spcBef>
                  <a:spcAft>
                    <a:spcPct val="0"/>
                  </a:spcAft>
                  <a:defRPr sz="2400">
                    <a:solidFill>
                      <a:schemeClr val="tx1"/>
                    </a:solidFill>
                    <a:latin typeface="Times New Roman" panose="02020603050405020304" pitchFamily="18" charset="0"/>
                  </a:defRPr>
                </a:lvl6pPr>
                <a:lvl7pPr eaLnBrk="0" fontAlgn="base" hangingPunct="0">
                  <a:spcBef>
                    <a:spcPct val="0"/>
                  </a:spcBef>
                  <a:spcAft>
                    <a:spcPct val="0"/>
                  </a:spcAft>
                  <a:defRPr sz="2400">
                    <a:solidFill>
                      <a:schemeClr val="tx1"/>
                    </a:solidFill>
                    <a:latin typeface="Times New Roman" panose="02020603050405020304" pitchFamily="18" charset="0"/>
                  </a:defRPr>
                </a:lvl7pPr>
                <a:lvl8pPr eaLnBrk="0" fontAlgn="base" hangingPunct="0">
                  <a:spcBef>
                    <a:spcPct val="0"/>
                  </a:spcBef>
                  <a:spcAft>
                    <a:spcPct val="0"/>
                  </a:spcAft>
                  <a:defRPr sz="2400">
                    <a:solidFill>
                      <a:schemeClr val="tx1"/>
                    </a:solidFill>
                    <a:latin typeface="Times New Roman" panose="02020603050405020304" pitchFamily="18" charset="0"/>
                  </a:defRPr>
                </a:lvl8pPr>
                <a:lvl9pPr eaLnBrk="0" fontAlgn="base" hangingPunct="0">
                  <a:spcBef>
                    <a:spcPct val="0"/>
                  </a:spcBef>
                  <a:spcAft>
                    <a:spcPct val="0"/>
                  </a:spcAft>
                  <a:defRPr sz="2400">
                    <a:solidFill>
                      <a:schemeClr val="tx1"/>
                    </a:solidFill>
                    <a:latin typeface="Times New Roman" panose="02020603050405020304" pitchFamily="18" charset="0"/>
                  </a:defRPr>
                </a:lvl9pPr>
              </a:lstStyle>
              <a:p>
                <a:pPr marL="71755" marR="0" lvl="0" indent="0" algn="ctr" defTabSz="914400" rtl="0" eaLnBrk="0" fontAlgn="base" latinLnBrk="0" hangingPunct="0">
                  <a:lnSpc>
                    <a:spcPct val="100000"/>
                  </a:lnSpc>
                  <a:spcBef>
                    <a:spcPct val="0"/>
                  </a:spcBef>
                  <a:spcAft>
                    <a:spcPct val="0"/>
                  </a:spcAft>
                  <a:buClrTx/>
                  <a:buSzTx/>
                  <a:buFontTx/>
                  <a:buNone/>
                  <a:defRPr/>
                </a:pPr>
                <a:r>
                  <a:rPr kumimoji="0" lang="en-US" altLang="zh-CN" sz="1800" b="0" i="0" u="none" strike="noStrike" kern="1200" cap="none" spc="0" normalizeH="0" baseline="0" noProof="0" smtClean="0">
                    <a:ln>
                      <a:noFill/>
                    </a:ln>
                    <a:solidFill>
                      <a:schemeClr val="tx1"/>
                    </a:solidFill>
                    <a:effectLst/>
                    <a:uLnTx/>
                    <a:uFillTx/>
                    <a:latin typeface="宋体" panose="02010600030101010101" pitchFamily="2" charset="-122"/>
                    <a:ea typeface="宋体" panose="02010600030101010101" pitchFamily="2" charset="-122"/>
                    <a:cs typeface="+mn-cs"/>
                  </a:rPr>
                  <a:t>7000</a:t>
                </a:r>
                <a:endParaRPr kumimoji="0" lang="en-US" altLang="zh-CN" sz="1800" b="0" i="0" u="none" strike="noStrike" kern="1200" cap="none" spc="0" normalizeH="0" baseline="0" noProof="0" smtClean="0">
                  <a:ln>
                    <a:noFill/>
                  </a:ln>
                  <a:solidFill>
                    <a:schemeClr val="tx1"/>
                  </a:solidFill>
                  <a:effectLst/>
                  <a:uLnTx/>
                  <a:uFillTx/>
                  <a:latin typeface="宋体" panose="02010600030101010101" pitchFamily="2" charset="-122"/>
                  <a:ea typeface="宋体" panose="02010600030101010101" pitchFamily="2" charset="-122"/>
                  <a:cs typeface="+mn-cs"/>
                </a:endParaRPr>
              </a:p>
            </p:txBody>
          </p:sp>
          <p:sp>
            <p:nvSpPr>
              <p:cNvPr id="329" name="Rectangle 17"/>
              <p:cNvSpPr>
                <a:spLocks noChangeArrowheads="1"/>
              </p:cNvSpPr>
              <p:nvPr/>
            </p:nvSpPr>
            <p:spPr bwMode="auto">
              <a:xfrm flipH="1">
                <a:off x="644525" y="4521200"/>
                <a:ext cx="4618539" cy="538162"/>
              </a:xfrm>
              <a:prstGeom prst="rect">
                <a:avLst/>
              </a:prstGeom>
              <a:solidFill>
                <a:srgbClr val="FFFFFF"/>
              </a:solidFill>
              <a:ln w="63500">
                <a:solidFill>
                  <a:srgbClr val="CC9966"/>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nchorCtr="0"/>
              <a:lstStyle>
                <a:lvl1pPr marL="71755" algn="l" eaLnBrk="0" hangingPunct="0">
                  <a:defRPr sz="2400">
                    <a:solidFill>
                      <a:schemeClr val="tx1"/>
                    </a:solidFill>
                    <a:latin typeface="Times New Roman" panose="02020603050405020304" pitchFamily="18" charset="0"/>
                  </a:defRPr>
                </a:lvl1pPr>
                <a:lvl2pPr marL="455930" algn="l" eaLnBrk="0" hangingPunct="0">
                  <a:defRPr sz="2400">
                    <a:solidFill>
                      <a:schemeClr val="tx1"/>
                    </a:solidFill>
                    <a:latin typeface="Times New Roman" panose="02020603050405020304" pitchFamily="18" charset="0"/>
                  </a:defRPr>
                </a:lvl2pPr>
                <a:lvl3pPr algn="l" eaLnBrk="0" hangingPunct="0">
                  <a:defRPr sz="2400">
                    <a:solidFill>
                      <a:schemeClr val="tx1"/>
                    </a:solidFill>
                    <a:latin typeface="Times New Roman" panose="02020603050405020304" pitchFamily="18" charset="0"/>
                  </a:defRPr>
                </a:lvl3pPr>
                <a:lvl4pPr marL="1370330" algn="l" eaLnBrk="0" hangingPunct="0">
                  <a:defRPr sz="2400">
                    <a:solidFill>
                      <a:schemeClr val="tx1"/>
                    </a:solidFill>
                    <a:latin typeface="Times New Roman" panose="02020603050405020304" pitchFamily="18" charset="0"/>
                  </a:defRPr>
                </a:lvl4pPr>
                <a:lvl5pPr algn="l" eaLnBrk="0" hangingPunct="0">
                  <a:defRPr sz="2400">
                    <a:solidFill>
                      <a:schemeClr val="tx1"/>
                    </a:solidFill>
                    <a:latin typeface="Times New Roman" panose="02020603050405020304" pitchFamily="18" charset="0"/>
                  </a:defRPr>
                </a:lvl5pPr>
                <a:lvl6pPr eaLnBrk="0" fontAlgn="base" hangingPunct="0">
                  <a:spcBef>
                    <a:spcPct val="0"/>
                  </a:spcBef>
                  <a:spcAft>
                    <a:spcPct val="0"/>
                  </a:spcAft>
                  <a:defRPr sz="2400">
                    <a:solidFill>
                      <a:schemeClr val="tx1"/>
                    </a:solidFill>
                    <a:latin typeface="Times New Roman" panose="02020603050405020304" pitchFamily="18" charset="0"/>
                  </a:defRPr>
                </a:lvl6pPr>
                <a:lvl7pPr eaLnBrk="0" fontAlgn="base" hangingPunct="0">
                  <a:spcBef>
                    <a:spcPct val="0"/>
                  </a:spcBef>
                  <a:spcAft>
                    <a:spcPct val="0"/>
                  </a:spcAft>
                  <a:defRPr sz="2400">
                    <a:solidFill>
                      <a:schemeClr val="tx1"/>
                    </a:solidFill>
                    <a:latin typeface="Times New Roman" panose="02020603050405020304" pitchFamily="18" charset="0"/>
                  </a:defRPr>
                </a:lvl7pPr>
                <a:lvl8pPr eaLnBrk="0" fontAlgn="base" hangingPunct="0">
                  <a:spcBef>
                    <a:spcPct val="0"/>
                  </a:spcBef>
                  <a:spcAft>
                    <a:spcPct val="0"/>
                  </a:spcAft>
                  <a:defRPr sz="2400">
                    <a:solidFill>
                      <a:schemeClr val="tx1"/>
                    </a:solidFill>
                    <a:latin typeface="Times New Roman" panose="02020603050405020304" pitchFamily="18" charset="0"/>
                  </a:defRPr>
                </a:lvl8pPr>
                <a:lvl9pPr eaLnBrk="0" fontAlgn="base" hangingPunct="0">
                  <a:spcBef>
                    <a:spcPct val="0"/>
                  </a:spcBef>
                  <a:spcAft>
                    <a:spcPct val="0"/>
                  </a:spcAft>
                  <a:defRPr sz="2400">
                    <a:solidFill>
                      <a:schemeClr val="tx1"/>
                    </a:solidFill>
                    <a:latin typeface="Times New Roman" panose="02020603050405020304" pitchFamily="18" charset="0"/>
                  </a:defRPr>
                </a:lvl9pPr>
              </a:lstStyle>
              <a:p>
                <a:pPr marL="71755" marR="0" lvl="0" indent="0" algn="ctr" defTabSz="914400" rtl="0" eaLnBrk="0" fontAlgn="base" latinLnBrk="0" hangingPunct="0">
                  <a:lnSpc>
                    <a:spcPct val="100000"/>
                  </a:lnSpc>
                  <a:spcBef>
                    <a:spcPct val="0"/>
                  </a:spcBef>
                  <a:spcAft>
                    <a:spcPct val="0"/>
                  </a:spcAft>
                  <a:buClrTx/>
                  <a:buSzTx/>
                  <a:buFontTx/>
                  <a:buNone/>
                  <a:defRPr/>
                </a:pPr>
                <a:r>
                  <a:rPr kumimoji="0" lang="zh-CN" altLang="en-US" sz="1800" b="0" i="0" u="none" strike="noStrike" kern="1200" cap="none" spc="0" normalizeH="0" baseline="0" noProof="0" smtClean="0">
                    <a:ln>
                      <a:noFill/>
                    </a:ln>
                    <a:solidFill>
                      <a:schemeClr val="tx1"/>
                    </a:solidFill>
                    <a:effectLst/>
                    <a:uLnTx/>
                    <a:uFillTx/>
                    <a:latin typeface="宋体" panose="02010600030101010101" pitchFamily="2" charset="-122"/>
                    <a:ea typeface="宋体" panose="02010600030101010101" pitchFamily="2" charset="-122"/>
                    <a:cs typeface="+mn-cs"/>
                  </a:rPr>
                  <a:t>从工作台拿起聚乙烯衬垫</a:t>
                </a:r>
                <a:endParaRPr kumimoji="0" lang="zh-CN" altLang="en-US" sz="1800" b="0" i="0" u="none" strike="noStrike" kern="1200" cap="none" spc="0" normalizeH="0" baseline="0" noProof="0" smtClean="0">
                  <a:ln>
                    <a:noFill/>
                  </a:ln>
                  <a:solidFill>
                    <a:schemeClr val="tx1"/>
                  </a:solidFill>
                  <a:effectLst/>
                  <a:uLnTx/>
                  <a:uFillTx/>
                  <a:latin typeface="宋体" panose="02010600030101010101" pitchFamily="2" charset="-122"/>
                  <a:ea typeface="宋体" panose="02010600030101010101" pitchFamily="2" charset="-122"/>
                  <a:cs typeface="+mn-cs"/>
                </a:endParaRPr>
              </a:p>
            </p:txBody>
          </p:sp>
          <p:sp>
            <p:nvSpPr>
              <p:cNvPr id="330" name="Rectangle 18"/>
              <p:cNvSpPr>
                <a:spLocks noChangeArrowheads="1"/>
              </p:cNvSpPr>
              <p:nvPr/>
            </p:nvSpPr>
            <p:spPr bwMode="auto">
              <a:xfrm flipH="1">
                <a:off x="5248385" y="4521200"/>
                <a:ext cx="2497352" cy="538162"/>
              </a:xfrm>
              <a:prstGeom prst="rect">
                <a:avLst/>
              </a:prstGeom>
              <a:solidFill>
                <a:srgbClr val="FFFFFF"/>
              </a:solidFill>
              <a:ln w="63500">
                <a:solidFill>
                  <a:srgbClr val="CC9966"/>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nchorCtr="0"/>
              <a:lstStyle>
                <a:lvl1pPr marL="71755" algn="l" eaLnBrk="0" hangingPunct="0">
                  <a:defRPr sz="2400">
                    <a:solidFill>
                      <a:schemeClr val="tx1"/>
                    </a:solidFill>
                    <a:latin typeface="Times New Roman" panose="02020603050405020304" pitchFamily="18" charset="0"/>
                  </a:defRPr>
                </a:lvl1pPr>
                <a:lvl2pPr marL="455930" algn="l" eaLnBrk="0" hangingPunct="0">
                  <a:defRPr sz="2400">
                    <a:solidFill>
                      <a:schemeClr val="tx1"/>
                    </a:solidFill>
                    <a:latin typeface="Times New Roman" panose="02020603050405020304" pitchFamily="18" charset="0"/>
                  </a:defRPr>
                </a:lvl2pPr>
                <a:lvl3pPr algn="l" eaLnBrk="0" hangingPunct="0">
                  <a:defRPr sz="2400">
                    <a:solidFill>
                      <a:schemeClr val="tx1"/>
                    </a:solidFill>
                    <a:latin typeface="Times New Roman" panose="02020603050405020304" pitchFamily="18" charset="0"/>
                  </a:defRPr>
                </a:lvl3pPr>
                <a:lvl4pPr marL="1370330" algn="l" eaLnBrk="0" hangingPunct="0">
                  <a:defRPr sz="2400">
                    <a:solidFill>
                      <a:schemeClr val="tx1"/>
                    </a:solidFill>
                    <a:latin typeface="Times New Roman" panose="02020603050405020304" pitchFamily="18" charset="0"/>
                  </a:defRPr>
                </a:lvl4pPr>
                <a:lvl5pPr algn="l" eaLnBrk="0" hangingPunct="0">
                  <a:defRPr sz="2400">
                    <a:solidFill>
                      <a:schemeClr val="tx1"/>
                    </a:solidFill>
                    <a:latin typeface="Times New Roman" panose="02020603050405020304" pitchFamily="18" charset="0"/>
                  </a:defRPr>
                </a:lvl5pPr>
                <a:lvl6pPr eaLnBrk="0" fontAlgn="base" hangingPunct="0">
                  <a:spcBef>
                    <a:spcPct val="0"/>
                  </a:spcBef>
                  <a:spcAft>
                    <a:spcPct val="0"/>
                  </a:spcAft>
                  <a:defRPr sz="2400">
                    <a:solidFill>
                      <a:schemeClr val="tx1"/>
                    </a:solidFill>
                    <a:latin typeface="Times New Roman" panose="02020603050405020304" pitchFamily="18" charset="0"/>
                  </a:defRPr>
                </a:lvl6pPr>
                <a:lvl7pPr eaLnBrk="0" fontAlgn="base" hangingPunct="0">
                  <a:spcBef>
                    <a:spcPct val="0"/>
                  </a:spcBef>
                  <a:spcAft>
                    <a:spcPct val="0"/>
                  </a:spcAft>
                  <a:defRPr sz="2400">
                    <a:solidFill>
                      <a:schemeClr val="tx1"/>
                    </a:solidFill>
                    <a:latin typeface="Times New Roman" panose="02020603050405020304" pitchFamily="18" charset="0"/>
                  </a:defRPr>
                </a:lvl7pPr>
                <a:lvl8pPr eaLnBrk="0" fontAlgn="base" hangingPunct="0">
                  <a:spcBef>
                    <a:spcPct val="0"/>
                  </a:spcBef>
                  <a:spcAft>
                    <a:spcPct val="0"/>
                  </a:spcAft>
                  <a:defRPr sz="2400">
                    <a:solidFill>
                      <a:schemeClr val="tx1"/>
                    </a:solidFill>
                    <a:latin typeface="Times New Roman" panose="02020603050405020304" pitchFamily="18" charset="0"/>
                  </a:defRPr>
                </a:lvl8pPr>
                <a:lvl9pPr eaLnBrk="0" fontAlgn="base" hangingPunct="0">
                  <a:spcBef>
                    <a:spcPct val="0"/>
                  </a:spcBef>
                  <a:spcAft>
                    <a:spcPct val="0"/>
                  </a:spcAft>
                  <a:defRPr sz="2400">
                    <a:solidFill>
                      <a:schemeClr val="tx1"/>
                    </a:solidFill>
                    <a:latin typeface="Times New Roman" panose="02020603050405020304" pitchFamily="18" charset="0"/>
                  </a:defRPr>
                </a:lvl9pPr>
              </a:lstStyle>
              <a:p>
                <a:pPr marL="71755" marR="0" lvl="0" indent="0" algn="ctr" defTabSz="914400" rtl="0" eaLnBrk="0" fontAlgn="base" latinLnBrk="0" hangingPunct="0">
                  <a:lnSpc>
                    <a:spcPct val="100000"/>
                  </a:lnSpc>
                  <a:spcBef>
                    <a:spcPct val="0"/>
                  </a:spcBef>
                  <a:spcAft>
                    <a:spcPct val="0"/>
                  </a:spcAft>
                  <a:buClrTx/>
                  <a:buSzTx/>
                  <a:buFontTx/>
                  <a:buNone/>
                  <a:defRPr/>
                </a:pPr>
                <a:r>
                  <a:rPr kumimoji="0" lang="en-US" altLang="zh-CN" sz="1800" b="0" i="0" u="none" strike="noStrike" kern="1200" cap="none" spc="0" normalizeH="0" baseline="0" noProof="0" smtClean="0">
                    <a:ln>
                      <a:noFill/>
                    </a:ln>
                    <a:solidFill>
                      <a:schemeClr val="tx1"/>
                    </a:solidFill>
                    <a:effectLst/>
                    <a:uLnTx/>
                    <a:uFillTx/>
                    <a:latin typeface="宋体" panose="02010600030101010101" pitchFamily="2" charset="-122"/>
                    <a:ea typeface="宋体" panose="02010600030101010101" pitchFamily="2" charset="-122"/>
                    <a:cs typeface="+mn-cs"/>
                  </a:rPr>
                  <a:t>20000</a:t>
                </a:r>
                <a:endParaRPr kumimoji="0" lang="en-US" altLang="zh-CN" sz="1800" b="0" i="0" u="none" strike="noStrike" kern="1200" cap="none" spc="0" normalizeH="0" baseline="0" noProof="0" smtClean="0">
                  <a:ln>
                    <a:noFill/>
                  </a:ln>
                  <a:solidFill>
                    <a:schemeClr val="tx1"/>
                  </a:solidFill>
                  <a:effectLst/>
                  <a:uLnTx/>
                  <a:uFillTx/>
                  <a:latin typeface="宋体" panose="02010600030101010101" pitchFamily="2" charset="-122"/>
                  <a:ea typeface="宋体" panose="02010600030101010101" pitchFamily="2" charset="-122"/>
                  <a:cs typeface="+mn-cs"/>
                </a:endParaRPr>
              </a:p>
            </p:txBody>
          </p:sp>
          <p:sp>
            <p:nvSpPr>
              <p:cNvPr id="331" name="Rectangle 19"/>
              <p:cNvSpPr>
                <a:spLocks noChangeArrowheads="1"/>
              </p:cNvSpPr>
              <p:nvPr/>
            </p:nvSpPr>
            <p:spPr bwMode="auto">
              <a:xfrm flipH="1">
                <a:off x="7731057" y="4521200"/>
                <a:ext cx="2484506" cy="538162"/>
              </a:xfrm>
              <a:prstGeom prst="rect">
                <a:avLst/>
              </a:prstGeom>
              <a:solidFill>
                <a:srgbClr val="FFFFFF"/>
              </a:solidFill>
              <a:ln w="63500">
                <a:solidFill>
                  <a:srgbClr val="CC9966"/>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nchorCtr="0"/>
              <a:lstStyle>
                <a:lvl1pPr marL="71755" algn="l" eaLnBrk="0" hangingPunct="0">
                  <a:defRPr sz="2400">
                    <a:solidFill>
                      <a:schemeClr val="tx1"/>
                    </a:solidFill>
                    <a:latin typeface="Times New Roman" panose="02020603050405020304" pitchFamily="18" charset="0"/>
                  </a:defRPr>
                </a:lvl1pPr>
                <a:lvl2pPr marL="455930" algn="l" eaLnBrk="0" hangingPunct="0">
                  <a:defRPr sz="2400">
                    <a:solidFill>
                      <a:schemeClr val="tx1"/>
                    </a:solidFill>
                    <a:latin typeface="Times New Roman" panose="02020603050405020304" pitchFamily="18" charset="0"/>
                  </a:defRPr>
                </a:lvl2pPr>
                <a:lvl3pPr algn="l" eaLnBrk="0" hangingPunct="0">
                  <a:defRPr sz="2400">
                    <a:solidFill>
                      <a:schemeClr val="tx1"/>
                    </a:solidFill>
                    <a:latin typeface="Times New Roman" panose="02020603050405020304" pitchFamily="18" charset="0"/>
                  </a:defRPr>
                </a:lvl3pPr>
                <a:lvl4pPr marL="1370330" algn="l" eaLnBrk="0" hangingPunct="0">
                  <a:defRPr sz="2400">
                    <a:solidFill>
                      <a:schemeClr val="tx1"/>
                    </a:solidFill>
                    <a:latin typeface="Times New Roman" panose="02020603050405020304" pitchFamily="18" charset="0"/>
                  </a:defRPr>
                </a:lvl4pPr>
                <a:lvl5pPr algn="l" eaLnBrk="0" hangingPunct="0">
                  <a:defRPr sz="2400">
                    <a:solidFill>
                      <a:schemeClr val="tx1"/>
                    </a:solidFill>
                    <a:latin typeface="Times New Roman" panose="02020603050405020304" pitchFamily="18" charset="0"/>
                  </a:defRPr>
                </a:lvl5pPr>
                <a:lvl6pPr eaLnBrk="0" fontAlgn="base" hangingPunct="0">
                  <a:spcBef>
                    <a:spcPct val="0"/>
                  </a:spcBef>
                  <a:spcAft>
                    <a:spcPct val="0"/>
                  </a:spcAft>
                  <a:defRPr sz="2400">
                    <a:solidFill>
                      <a:schemeClr val="tx1"/>
                    </a:solidFill>
                    <a:latin typeface="Times New Roman" panose="02020603050405020304" pitchFamily="18" charset="0"/>
                  </a:defRPr>
                </a:lvl6pPr>
                <a:lvl7pPr eaLnBrk="0" fontAlgn="base" hangingPunct="0">
                  <a:spcBef>
                    <a:spcPct val="0"/>
                  </a:spcBef>
                  <a:spcAft>
                    <a:spcPct val="0"/>
                  </a:spcAft>
                  <a:defRPr sz="2400">
                    <a:solidFill>
                      <a:schemeClr val="tx1"/>
                    </a:solidFill>
                    <a:latin typeface="Times New Roman" panose="02020603050405020304" pitchFamily="18" charset="0"/>
                  </a:defRPr>
                </a:lvl7pPr>
                <a:lvl8pPr eaLnBrk="0" fontAlgn="base" hangingPunct="0">
                  <a:spcBef>
                    <a:spcPct val="0"/>
                  </a:spcBef>
                  <a:spcAft>
                    <a:spcPct val="0"/>
                  </a:spcAft>
                  <a:defRPr sz="2400">
                    <a:solidFill>
                      <a:schemeClr val="tx1"/>
                    </a:solidFill>
                    <a:latin typeface="Times New Roman" panose="02020603050405020304" pitchFamily="18" charset="0"/>
                  </a:defRPr>
                </a:lvl8pPr>
                <a:lvl9pPr eaLnBrk="0" fontAlgn="base" hangingPunct="0">
                  <a:spcBef>
                    <a:spcPct val="0"/>
                  </a:spcBef>
                  <a:spcAft>
                    <a:spcPct val="0"/>
                  </a:spcAft>
                  <a:defRPr sz="2400">
                    <a:solidFill>
                      <a:schemeClr val="tx1"/>
                    </a:solidFill>
                    <a:latin typeface="Times New Roman" panose="02020603050405020304" pitchFamily="18" charset="0"/>
                  </a:defRPr>
                </a:lvl9pPr>
              </a:lstStyle>
              <a:p>
                <a:pPr marL="71755" marR="0" lvl="0" indent="0" algn="ctr" defTabSz="914400" rtl="0" eaLnBrk="0" fontAlgn="base" latinLnBrk="0" hangingPunct="0">
                  <a:lnSpc>
                    <a:spcPct val="100000"/>
                  </a:lnSpc>
                  <a:spcBef>
                    <a:spcPct val="0"/>
                  </a:spcBef>
                  <a:spcAft>
                    <a:spcPct val="0"/>
                  </a:spcAft>
                  <a:buClrTx/>
                  <a:buSzTx/>
                  <a:buFontTx/>
                  <a:buNone/>
                  <a:defRPr/>
                </a:pPr>
                <a:r>
                  <a:rPr kumimoji="0" lang="en-US" altLang="zh-CN" sz="1800" b="0" i="0" u="none" strike="noStrike" kern="1200" cap="none" spc="0" normalizeH="0" baseline="0" noProof="0" smtClean="0">
                    <a:ln>
                      <a:noFill/>
                    </a:ln>
                    <a:solidFill>
                      <a:schemeClr val="tx1"/>
                    </a:solidFill>
                    <a:effectLst/>
                    <a:uLnTx/>
                    <a:uFillTx/>
                    <a:latin typeface="宋体" panose="02010600030101010101" pitchFamily="2" charset="-122"/>
                    <a:ea typeface="宋体" panose="02010600030101010101" pitchFamily="2" charset="-122"/>
                    <a:cs typeface="+mn-cs"/>
                  </a:rPr>
                  <a:t>1200</a:t>
                </a:r>
                <a:endParaRPr kumimoji="0" lang="en-US" altLang="zh-CN" sz="1800" b="0" i="0" u="none" strike="noStrike" kern="1200" cap="none" spc="0" normalizeH="0" baseline="0" noProof="0" smtClean="0">
                  <a:ln>
                    <a:noFill/>
                  </a:ln>
                  <a:solidFill>
                    <a:schemeClr val="tx1"/>
                  </a:solidFill>
                  <a:effectLst/>
                  <a:uLnTx/>
                  <a:uFillTx/>
                  <a:latin typeface="宋体" panose="02010600030101010101" pitchFamily="2" charset="-122"/>
                  <a:ea typeface="宋体" panose="02010600030101010101" pitchFamily="2" charset="-122"/>
                  <a:cs typeface="+mn-cs"/>
                </a:endParaRPr>
              </a:p>
            </p:txBody>
          </p:sp>
          <p:sp>
            <p:nvSpPr>
              <p:cNvPr id="332" name="Rectangle 20"/>
              <p:cNvSpPr>
                <a:spLocks noChangeArrowheads="1"/>
              </p:cNvSpPr>
              <p:nvPr/>
            </p:nvSpPr>
            <p:spPr bwMode="auto">
              <a:xfrm flipH="1">
                <a:off x="644525" y="5046662"/>
                <a:ext cx="4618539" cy="611188"/>
              </a:xfrm>
              <a:prstGeom prst="rect">
                <a:avLst/>
              </a:prstGeom>
              <a:solidFill>
                <a:srgbClr val="FFFFFF"/>
              </a:solidFill>
              <a:ln w="63500">
                <a:solidFill>
                  <a:srgbClr val="CC9966"/>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nchorCtr="0"/>
              <a:lstStyle>
                <a:lvl1pPr marL="71755" algn="l" eaLnBrk="0" hangingPunct="0">
                  <a:defRPr sz="2400">
                    <a:solidFill>
                      <a:schemeClr val="tx1"/>
                    </a:solidFill>
                    <a:latin typeface="Times New Roman" panose="02020603050405020304" pitchFamily="18" charset="0"/>
                  </a:defRPr>
                </a:lvl1pPr>
                <a:lvl2pPr marL="455930" algn="l" eaLnBrk="0" hangingPunct="0">
                  <a:defRPr sz="2400">
                    <a:solidFill>
                      <a:schemeClr val="tx1"/>
                    </a:solidFill>
                    <a:latin typeface="Times New Roman" panose="02020603050405020304" pitchFamily="18" charset="0"/>
                  </a:defRPr>
                </a:lvl2pPr>
                <a:lvl3pPr algn="l" eaLnBrk="0" hangingPunct="0">
                  <a:defRPr sz="2400">
                    <a:solidFill>
                      <a:schemeClr val="tx1"/>
                    </a:solidFill>
                    <a:latin typeface="Times New Roman" panose="02020603050405020304" pitchFamily="18" charset="0"/>
                  </a:defRPr>
                </a:lvl3pPr>
                <a:lvl4pPr marL="1370330" algn="l" eaLnBrk="0" hangingPunct="0">
                  <a:defRPr sz="2400">
                    <a:solidFill>
                      <a:schemeClr val="tx1"/>
                    </a:solidFill>
                    <a:latin typeface="Times New Roman" panose="02020603050405020304" pitchFamily="18" charset="0"/>
                  </a:defRPr>
                </a:lvl4pPr>
                <a:lvl5pPr algn="l" eaLnBrk="0" hangingPunct="0">
                  <a:defRPr sz="2400">
                    <a:solidFill>
                      <a:schemeClr val="tx1"/>
                    </a:solidFill>
                    <a:latin typeface="Times New Roman" panose="02020603050405020304" pitchFamily="18" charset="0"/>
                  </a:defRPr>
                </a:lvl5pPr>
                <a:lvl6pPr eaLnBrk="0" fontAlgn="base" hangingPunct="0">
                  <a:spcBef>
                    <a:spcPct val="0"/>
                  </a:spcBef>
                  <a:spcAft>
                    <a:spcPct val="0"/>
                  </a:spcAft>
                  <a:defRPr sz="2400">
                    <a:solidFill>
                      <a:schemeClr val="tx1"/>
                    </a:solidFill>
                    <a:latin typeface="Times New Roman" panose="02020603050405020304" pitchFamily="18" charset="0"/>
                  </a:defRPr>
                </a:lvl6pPr>
                <a:lvl7pPr eaLnBrk="0" fontAlgn="base" hangingPunct="0">
                  <a:spcBef>
                    <a:spcPct val="0"/>
                  </a:spcBef>
                  <a:spcAft>
                    <a:spcPct val="0"/>
                  </a:spcAft>
                  <a:defRPr sz="2400">
                    <a:solidFill>
                      <a:schemeClr val="tx1"/>
                    </a:solidFill>
                    <a:latin typeface="Times New Roman" panose="02020603050405020304" pitchFamily="18" charset="0"/>
                  </a:defRPr>
                </a:lvl7pPr>
                <a:lvl8pPr eaLnBrk="0" fontAlgn="base" hangingPunct="0">
                  <a:spcBef>
                    <a:spcPct val="0"/>
                  </a:spcBef>
                  <a:spcAft>
                    <a:spcPct val="0"/>
                  </a:spcAft>
                  <a:defRPr sz="2400">
                    <a:solidFill>
                      <a:schemeClr val="tx1"/>
                    </a:solidFill>
                    <a:latin typeface="Times New Roman" panose="02020603050405020304" pitchFamily="18" charset="0"/>
                  </a:defRPr>
                </a:lvl8pPr>
                <a:lvl9pPr eaLnBrk="0" fontAlgn="base" hangingPunct="0">
                  <a:spcBef>
                    <a:spcPct val="0"/>
                  </a:spcBef>
                  <a:spcAft>
                    <a:spcPct val="0"/>
                  </a:spcAft>
                  <a:defRPr sz="2400">
                    <a:solidFill>
                      <a:schemeClr val="tx1"/>
                    </a:solidFill>
                    <a:latin typeface="Times New Roman" panose="02020603050405020304" pitchFamily="18" charset="0"/>
                  </a:defRPr>
                </a:lvl9pPr>
              </a:lstStyle>
              <a:p>
                <a:pPr marL="71755" marR="0" lvl="0" indent="0" algn="ctr" defTabSz="914400" rtl="0" eaLnBrk="0" fontAlgn="base" latinLnBrk="0" hangingPunct="0">
                  <a:lnSpc>
                    <a:spcPct val="100000"/>
                  </a:lnSpc>
                  <a:spcBef>
                    <a:spcPct val="0"/>
                  </a:spcBef>
                  <a:spcAft>
                    <a:spcPct val="0"/>
                  </a:spcAft>
                  <a:buClrTx/>
                  <a:buSzTx/>
                  <a:buFontTx/>
                  <a:buNone/>
                  <a:defRPr/>
                </a:pPr>
                <a:r>
                  <a:rPr kumimoji="0" lang="zh-CN" altLang="en-US" sz="1800" b="0" i="0" u="none" strike="noStrike" kern="1200" cap="none" spc="0" normalizeH="0" baseline="0" noProof="0" dirty="0" smtClean="0">
                    <a:ln>
                      <a:noFill/>
                    </a:ln>
                    <a:solidFill>
                      <a:schemeClr val="tx1"/>
                    </a:solidFill>
                    <a:effectLst/>
                    <a:uLnTx/>
                    <a:uFillTx/>
                    <a:latin typeface="宋体" panose="02010600030101010101" pitchFamily="2" charset="-122"/>
                    <a:ea typeface="宋体" panose="02010600030101010101" pitchFamily="2" charset="-122"/>
                    <a:cs typeface="+mn-cs"/>
                  </a:rPr>
                  <a:t>坐在填有聚氟脂泡膜的椅子上</a:t>
                </a:r>
                <a:endParaRPr kumimoji="0" lang="zh-CN" altLang="en-US" sz="1800" b="0" i="0" u="none" strike="noStrike" kern="1200" cap="none" spc="0" normalizeH="0" baseline="0" noProof="0" dirty="0" smtClean="0">
                  <a:ln>
                    <a:noFill/>
                  </a:ln>
                  <a:solidFill>
                    <a:schemeClr val="tx1"/>
                  </a:solidFill>
                  <a:effectLst/>
                  <a:uLnTx/>
                  <a:uFillTx/>
                  <a:latin typeface="宋体" panose="02010600030101010101" pitchFamily="2" charset="-122"/>
                  <a:ea typeface="宋体" panose="02010600030101010101" pitchFamily="2" charset="-122"/>
                  <a:cs typeface="+mn-cs"/>
                </a:endParaRPr>
              </a:p>
            </p:txBody>
          </p:sp>
          <p:sp>
            <p:nvSpPr>
              <p:cNvPr id="333" name="Rectangle 21"/>
              <p:cNvSpPr>
                <a:spLocks noChangeArrowheads="1"/>
              </p:cNvSpPr>
              <p:nvPr/>
            </p:nvSpPr>
            <p:spPr bwMode="auto">
              <a:xfrm flipH="1">
                <a:off x="5248385" y="5046662"/>
                <a:ext cx="2497352" cy="611188"/>
              </a:xfrm>
              <a:prstGeom prst="rect">
                <a:avLst/>
              </a:prstGeom>
              <a:solidFill>
                <a:srgbClr val="FFFFFF"/>
              </a:solidFill>
              <a:ln w="63500">
                <a:solidFill>
                  <a:srgbClr val="CC9966"/>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nchorCtr="0"/>
              <a:lstStyle>
                <a:lvl1pPr marL="71755" algn="l" eaLnBrk="0" hangingPunct="0">
                  <a:defRPr sz="2400">
                    <a:solidFill>
                      <a:schemeClr val="tx1"/>
                    </a:solidFill>
                    <a:latin typeface="Times New Roman" panose="02020603050405020304" pitchFamily="18" charset="0"/>
                  </a:defRPr>
                </a:lvl1pPr>
                <a:lvl2pPr marL="455930" algn="l" eaLnBrk="0" hangingPunct="0">
                  <a:defRPr sz="2400">
                    <a:solidFill>
                      <a:schemeClr val="tx1"/>
                    </a:solidFill>
                    <a:latin typeface="Times New Roman" panose="02020603050405020304" pitchFamily="18" charset="0"/>
                  </a:defRPr>
                </a:lvl2pPr>
                <a:lvl3pPr algn="l" eaLnBrk="0" hangingPunct="0">
                  <a:defRPr sz="2400">
                    <a:solidFill>
                      <a:schemeClr val="tx1"/>
                    </a:solidFill>
                    <a:latin typeface="Times New Roman" panose="02020603050405020304" pitchFamily="18" charset="0"/>
                  </a:defRPr>
                </a:lvl3pPr>
                <a:lvl4pPr marL="1370330" algn="l" eaLnBrk="0" hangingPunct="0">
                  <a:defRPr sz="2400">
                    <a:solidFill>
                      <a:schemeClr val="tx1"/>
                    </a:solidFill>
                    <a:latin typeface="Times New Roman" panose="02020603050405020304" pitchFamily="18" charset="0"/>
                  </a:defRPr>
                </a:lvl4pPr>
                <a:lvl5pPr algn="l" eaLnBrk="0" hangingPunct="0">
                  <a:defRPr sz="2400">
                    <a:solidFill>
                      <a:schemeClr val="tx1"/>
                    </a:solidFill>
                    <a:latin typeface="Times New Roman" panose="02020603050405020304" pitchFamily="18" charset="0"/>
                  </a:defRPr>
                </a:lvl5pPr>
                <a:lvl6pPr eaLnBrk="0" fontAlgn="base" hangingPunct="0">
                  <a:spcBef>
                    <a:spcPct val="0"/>
                  </a:spcBef>
                  <a:spcAft>
                    <a:spcPct val="0"/>
                  </a:spcAft>
                  <a:defRPr sz="2400">
                    <a:solidFill>
                      <a:schemeClr val="tx1"/>
                    </a:solidFill>
                    <a:latin typeface="Times New Roman" panose="02020603050405020304" pitchFamily="18" charset="0"/>
                  </a:defRPr>
                </a:lvl6pPr>
                <a:lvl7pPr eaLnBrk="0" fontAlgn="base" hangingPunct="0">
                  <a:spcBef>
                    <a:spcPct val="0"/>
                  </a:spcBef>
                  <a:spcAft>
                    <a:spcPct val="0"/>
                  </a:spcAft>
                  <a:defRPr sz="2400">
                    <a:solidFill>
                      <a:schemeClr val="tx1"/>
                    </a:solidFill>
                    <a:latin typeface="Times New Roman" panose="02020603050405020304" pitchFamily="18" charset="0"/>
                  </a:defRPr>
                </a:lvl7pPr>
                <a:lvl8pPr eaLnBrk="0" fontAlgn="base" hangingPunct="0">
                  <a:spcBef>
                    <a:spcPct val="0"/>
                  </a:spcBef>
                  <a:spcAft>
                    <a:spcPct val="0"/>
                  </a:spcAft>
                  <a:defRPr sz="2400">
                    <a:solidFill>
                      <a:schemeClr val="tx1"/>
                    </a:solidFill>
                    <a:latin typeface="Times New Roman" panose="02020603050405020304" pitchFamily="18" charset="0"/>
                  </a:defRPr>
                </a:lvl8pPr>
                <a:lvl9pPr eaLnBrk="0" fontAlgn="base" hangingPunct="0">
                  <a:spcBef>
                    <a:spcPct val="0"/>
                  </a:spcBef>
                  <a:spcAft>
                    <a:spcPct val="0"/>
                  </a:spcAft>
                  <a:defRPr sz="2400">
                    <a:solidFill>
                      <a:schemeClr val="tx1"/>
                    </a:solidFill>
                    <a:latin typeface="Times New Roman" panose="02020603050405020304" pitchFamily="18" charset="0"/>
                  </a:defRPr>
                </a:lvl9pPr>
              </a:lstStyle>
              <a:p>
                <a:pPr marL="71755" marR="0" lvl="0" indent="0" algn="ctr" defTabSz="914400" rtl="0" eaLnBrk="0" fontAlgn="base" latinLnBrk="0" hangingPunct="0">
                  <a:lnSpc>
                    <a:spcPct val="100000"/>
                  </a:lnSpc>
                  <a:spcBef>
                    <a:spcPct val="0"/>
                  </a:spcBef>
                  <a:spcAft>
                    <a:spcPct val="0"/>
                  </a:spcAft>
                  <a:buClrTx/>
                  <a:buSzTx/>
                  <a:buFontTx/>
                  <a:buNone/>
                  <a:defRPr/>
                </a:pPr>
                <a:r>
                  <a:rPr kumimoji="0" lang="en-US" altLang="zh-CN" sz="1800" b="0" i="0" u="none" strike="noStrike" kern="1200" cap="none" spc="0" normalizeH="0" baseline="0" noProof="0" smtClean="0">
                    <a:ln>
                      <a:noFill/>
                    </a:ln>
                    <a:solidFill>
                      <a:schemeClr val="tx1"/>
                    </a:solidFill>
                    <a:effectLst/>
                    <a:uLnTx/>
                    <a:uFillTx/>
                    <a:latin typeface="宋体" panose="02010600030101010101" pitchFamily="2" charset="-122"/>
                    <a:ea typeface="宋体" panose="02010600030101010101" pitchFamily="2" charset="-122"/>
                    <a:cs typeface="+mn-cs"/>
                  </a:rPr>
                  <a:t>18000</a:t>
                </a:r>
                <a:endParaRPr kumimoji="0" lang="en-US" altLang="zh-CN" sz="1800" b="0" i="0" u="none" strike="noStrike" kern="1200" cap="none" spc="0" normalizeH="0" baseline="0" noProof="0" smtClean="0">
                  <a:ln>
                    <a:noFill/>
                  </a:ln>
                  <a:solidFill>
                    <a:schemeClr val="tx1"/>
                  </a:solidFill>
                  <a:effectLst/>
                  <a:uLnTx/>
                  <a:uFillTx/>
                  <a:latin typeface="宋体" panose="02010600030101010101" pitchFamily="2" charset="-122"/>
                  <a:ea typeface="宋体" panose="02010600030101010101" pitchFamily="2" charset="-122"/>
                  <a:cs typeface="+mn-cs"/>
                </a:endParaRPr>
              </a:p>
            </p:txBody>
          </p:sp>
          <p:sp>
            <p:nvSpPr>
              <p:cNvPr id="334" name="Rectangle 22"/>
              <p:cNvSpPr>
                <a:spLocks noChangeArrowheads="1"/>
              </p:cNvSpPr>
              <p:nvPr/>
            </p:nvSpPr>
            <p:spPr bwMode="auto">
              <a:xfrm flipH="1">
                <a:off x="7731057" y="5046662"/>
                <a:ext cx="2484506" cy="611188"/>
              </a:xfrm>
              <a:prstGeom prst="rect">
                <a:avLst/>
              </a:prstGeom>
              <a:solidFill>
                <a:srgbClr val="FFFFFF"/>
              </a:solidFill>
              <a:ln w="63500">
                <a:solidFill>
                  <a:srgbClr val="CC9966"/>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nchorCtr="0"/>
              <a:lstStyle>
                <a:lvl1pPr marL="71755" algn="l" eaLnBrk="0" hangingPunct="0">
                  <a:defRPr sz="2400">
                    <a:solidFill>
                      <a:schemeClr val="tx1"/>
                    </a:solidFill>
                    <a:latin typeface="Times New Roman" panose="02020603050405020304" pitchFamily="18" charset="0"/>
                  </a:defRPr>
                </a:lvl1pPr>
                <a:lvl2pPr marL="455930" algn="l" eaLnBrk="0" hangingPunct="0">
                  <a:defRPr sz="2400">
                    <a:solidFill>
                      <a:schemeClr val="tx1"/>
                    </a:solidFill>
                    <a:latin typeface="Times New Roman" panose="02020603050405020304" pitchFamily="18" charset="0"/>
                  </a:defRPr>
                </a:lvl2pPr>
                <a:lvl3pPr algn="l" eaLnBrk="0" hangingPunct="0">
                  <a:defRPr sz="2400">
                    <a:solidFill>
                      <a:schemeClr val="tx1"/>
                    </a:solidFill>
                    <a:latin typeface="Times New Roman" panose="02020603050405020304" pitchFamily="18" charset="0"/>
                  </a:defRPr>
                </a:lvl3pPr>
                <a:lvl4pPr marL="1370330" algn="l" eaLnBrk="0" hangingPunct="0">
                  <a:defRPr sz="2400">
                    <a:solidFill>
                      <a:schemeClr val="tx1"/>
                    </a:solidFill>
                    <a:latin typeface="Times New Roman" panose="02020603050405020304" pitchFamily="18" charset="0"/>
                  </a:defRPr>
                </a:lvl4pPr>
                <a:lvl5pPr algn="l" eaLnBrk="0" hangingPunct="0">
                  <a:defRPr sz="2400">
                    <a:solidFill>
                      <a:schemeClr val="tx1"/>
                    </a:solidFill>
                    <a:latin typeface="Times New Roman" panose="02020603050405020304" pitchFamily="18" charset="0"/>
                  </a:defRPr>
                </a:lvl5pPr>
                <a:lvl6pPr eaLnBrk="0" fontAlgn="base" hangingPunct="0">
                  <a:spcBef>
                    <a:spcPct val="0"/>
                  </a:spcBef>
                  <a:spcAft>
                    <a:spcPct val="0"/>
                  </a:spcAft>
                  <a:defRPr sz="2400">
                    <a:solidFill>
                      <a:schemeClr val="tx1"/>
                    </a:solidFill>
                    <a:latin typeface="Times New Roman" panose="02020603050405020304" pitchFamily="18" charset="0"/>
                  </a:defRPr>
                </a:lvl6pPr>
                <a:lvl7pPr eaLnBrk="0" fontAlgn="base" hangingPunct="0">
                  <a:spcBef>
                    <a:spcPct val="0"/>
                  </a:spcBef>
                  <a:spcAft>
                    <a:spcPct val="0"/>
                  </a:spcAft>
                  <a:defRPr sz="2400">
                    <a:solidFill>
                      <a:schemeClr val="tx1"/>
                    </a:solidFill>
                    <a:latin typeface="Times New Roman" panose="02020603050405020304" pitchFamily="18" charset="0"/>
                  </a:defRPr>
                </a:lvl7pPr>
                <a:lvl8pPr eaLnBrk="0" fontAlgn="base" hangingPunct="0">
                  <a:spcBef>
                    <a:spcPct val="0"/>
                  </a:spcBef>
                  <a:spcAft>
                    <a:spcPct val="0"/>
                  </a:spcAft>
                  <a:defRPr sz="2400">
                    <a:solidFill>
                      <a:schemeClr val="tx1"/>
                    </a:solidFill>
                    <a:latin typeface="Times New Roman" panose="02020603050405020304" pitchFamily="18" charset="0"/>
                  </a:defRPr>
                </a:lvl8pPr>
                <a:lvl9pPr eaLnBrk="0" fontAlgn="base" hangingPunct="0">
                  <a:spcBef>
                    <a:spcPct val="0"/>
                  </a:spcBef>
                  <a:spcAft>
                    <a:spcPct val="0"/>
                  </a:spcAft>
                  <a:defRPr sz="2400">
                    <a:solidFill>
                      <a:schemeClr val="tx1"/>
                    </a:solidFill>
                    <a:latin typeface="Times New Roman" panose="02020603050405020304" pitchFamily="18" charset="0"/>
                  </a:defRPr>
                </a:lvl9pPr>
              </a:lstStyle>
              <a:p>
                <a:pPr marL="71755" marR="0" lvl="0" indent="0" algn="ctr" defTabSz="914400" rtl="0" eaLnBrk="0" fontAlgn="base" latinLnBrk="0" hangingPunct="0">
                  <a:lnSpc>
                    <a:spcPct val="100000"/>
                  </a:lnSpc>
                  <a:spcBef>
                    <a:spcPct val="0"/>
                  </a:spcBef>
                  <a:spcAft>
                    <a:spcPct val="0"/>
                  </a:spcAft>
                  <a:buClrTx/>
                  <a:buSzTx/>
                  <a:buFontTx/>
                  <a:buNone/>
                  <a:defRPr/>
                </a:pPr>
                <a:r>
                  <a:rPr kumimoji="0" lang="en-US" altLang="zh-CN" sz="1800" b="0" i="0" u="none" strike="noStrike" kern="1200" cap="none" spc="0" normalizeH="0" baseline="0" noProof="0" smtClean="0">
                    <a:ln>
                      <a:noFill/>
                    </a:ln>
                    <a:solidFill>
                      <a:schemeClr val="tx1"/>
                    </a:solidFill>
                    <a:effectLst/>
                    <a:uLnTx/>
                    <a:uFillTx/>
                    <a:latin typeface="宋体" panose="02010600030101010101" pitchFamily="2" charset="-122"/>
                    <a:ea typeface="宋体" panose="02010600030101010101" pitchFamily="2" charset="-122"/>
                    <a:cs typeface="+mn-cs"/>
                  </a:rPr>
                  <a:t>1500</a:t>
                </a:r>
                <a:endParaRPr kumimoji="0" lang="en-US" altLang="zh-CN" sz="1800" b="0" i="0" u="none" strike="noStrike" kern="1200" cap="none" spc="0" normalizeH="0" baseline="0" noProof="0" smtClean="0">
                  <a:ln>
                    <a:noFill/>
                  </a:ln>
                  <a:solidFill>
                    <a:schemeClr val="tx1"/>
                  </a:solidFill>
                  <a:effectLst/>
                  <a:uLnTx/>
                  <a:uFillTx/>
                  <a:latin typeface="宋体" panose="02010600030101010101" pitchFamily="2" charset="-122"/>
                  <a:ea typeface="宋体" panose="02010600030101010101" pitchFamily="2" charset="-122"/>
                  <a:cs typeface="+mn-cs"/>
                </a:endParaRPr>
              </a:p>
            </p:txBody>
          </p:sp>
        </p:grpSp>
      </p:gr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9"/>
          <p:cNvSpPr txBox="1">
            <a:spLocks noChangeArrowheads="1"/>
          </p:cNvSpPr>
          <p:nvPr/>
        </p:nvSpPr>
        <p:spPr bwMode="auto">
          <a:xfrm>
            <a:off x="4622801" y="6391276"/>
            <a:ext cx="543242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20B6F0"/>
              </a:buClr>
              <a:buFont typeface="Arial" panose="020B0604020202020204" pitchFamily="34" charset="0"/>
              <a:buChar char="•"/>
              <a:defRPr sz="3200">
                <a:solidFill>
                  <a:srgbClr val="666666"/>
                </a:solidFill>
                <a:latin typeface="Arial" panose="020B0604020202020204" pitchFamily="34" charset="0"/>
                <a:cs typeface="Arial" panose="020B0604020202020204" pitchFamily="34" charset="0"/>
              </a:defRPr>
            </a:lvl1pPr>
            <a:lvl2pPr marL="742950" indent="-285750">
              <a:spcBef>
                <a:spcPct val="20000"/>
              </a:spcBef>
              <a:buClr>
                <a:srgbClr val="20B6F0"/>
              </a:buClr>
              <a:buFont typeface="Arial" panose="020B0604020202020204" pitchFamily="34" charset="0"/>
              <a:buChar char="-"/>
              <a:defRPr sz="3200">
                <a:solidFill>
                  <a:srgbClr val="666666"/>
                </a:solidFill>
                <a:latin typeface="Arial" panose="020B0604020202020204" pitchFamily="34" charset="0"/>
                <a:cs typeface="Arial" panose="020B0604020202020204" pitchFamily="34" charset="0"/>
              </a:defRPr>
            </a:lvl2pPr>
            <a:lvl3pPr marL="1143000" indent="-228600">
              <a:spcBef>
                <a:spcPct val="20000"/>
              </a:spcBef>
              <a:buClr>
                <a:srgbClr val="20B6F0"/>
              </a:buClr>
              <a:buSzPct val="80000"/>
              <a:buFont typeface="Arial" panose="020B0604020202020204" pitchFamily="34" charset="0"/>
              <a:buChar char="§"/>
              <a:defRPr sz="3200">
                <a:solidFill>
                  <a:srgbClr val="666666"/>
                </a:solidFill>
                <a:latin typeface="Arial" panose="020B0604020202020204" pitchFamily="34" charset="0"/>
                <a:cs typeface="Arial" panose="020B0604020202020204" pitchFamily="34" charset="0"/>
              </a:defRPr>
            </a:lvl3pPr>
            <a:lvl4pPr marL="1600200" indent="-228600">
              <a:spcBef>
                <a:spcPct val="20000"/>
              </a:spcBef>
              <a:buClr>
                <a:srgbClr val="20B6F0"/>
              </a:buClr>
              <a:buSzPct val="80000"/>
              <a:buFont typeface="Arial" panose="020B0604020202020204" pitchFamily="34" charset="0"/>
              <a:buChar char="Ø"/>
              <a:defRPr sz="3200">
                <a:solidFill>
                  <a:srgbClr val="666666"/>
                </a:solidFill>
                <a:latin typeface="Arial" panose="020B0604020202020204" pitchFamily="34" charset="0"/>
                <a:cs typeface="Arial" panose="020B0604020202020204" pitchFamily="34" charset="0"/>
              </a:defRPr>
            </a:lvl4pPr>
            <a:lvl5pPr marL="2057400" indent="-228600">
              <a:spcBef>
                <a:spcPct val="20000"/>
              </a:spcBef>
              <a:buClr>
                <a:srgbClr val="20B6F0"/>
              </a:buClr>
              <a:buSzPct val="80000"/>
              <a:buFont typeface="Arial" panose="020B0604020202020204" pitchFamily="34" charset="0"/>
              <a:buChar char="²"/>
              <a:defRPr sz="3200">
                <a:solidFill>
                  <a:srgbClr val="666666"/>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Clr>
                <a:srgbClr val="20B6F0"/>
              </a:buClr>
              <a:buSzPct val="80000"/>
              <a:buFont typeface="Arial" panose="020B0604020202020204" pitchFamily="34" charset="0"/>
              <a:buChar char="²"/>
              <a:defRPr sz="3200">
                <a:solidFill>
                  <a:srgbClr val="666666"/>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Clr>
                <a:srgbClr val="20B6F0"/>
              </a:buClr>
              <a:buSzPct val="80000"/>
              <a:buFont typeface="Arial" panose="020B0604020202020204" pitchFamily="34" charset="0"/>
              <a:buChar char="²"/>
              <a:defRPr sz="3200">
                <a:solidFill>
                  <a:srgbClr val="666666"/>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Clr>
                <a:srgbClr val="20B6F0"/>
              </a:buClr>
              <a:buSzPct val="80000"/>
              <a:buFont typeface="Arial" panose="020B0604020202020204" pitchFamily="34" charset="0"/>
              <a:buChar char="²"/>
              <a:defRPr sz="3200">
                <a:solidFill>
                  <a:srgbClr val="666666"/>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Clr>
                <a:srgbClr val="20B6F0"/>
              </a:buClr>
              <a:buSzPct val="80000"/>
              <a:buFont typeface="Arial" panose="020B0604020202020204" pitchFamily="34" charset="0"/>
              <a:buChar char="²"/>
              <a:defRPr sz="3200">
                <a:solidFill>
                  <a:srgbClr val="666666"/>
                </a:solidFill>
                <a:latin typeface="Arial" panose="020B0604020202020204" pitchFamily="34" charset="0"/>
                <a:cs typeface="Arial" panose="020B0604020202020204" pitchFamily="34" charset="0"/>
              </a:defRPr>
            </a:lvl9pPr>
          </a:lstStyle>
          <a:p>
            <a:pPr defTabSz="457200" fontAlgn="base">
              <a:spcBef>
                <a:spcPct val="50000"/>
              </a:spcBef>
              <a:spcAft>
                <a:spcPct val="0"/>
              </a:spcAft>
              <a:buClrTx/>
              <a:buNone/>
            </a:pPr>
            <a:br>
              <a:rPr lang="en-US" altLang="zh-CN" sz="2000" b="1">
                <a:solidFill>
                  <a:srgbClr val="FFFFFF"/>
                </a:solidFill>
                <a:ea typeface="宋体" panose="02010600030101010101" pitchFamily="2" charset="-122"/>
              </a:rPr>
            </a:br>
            <a:endParaRPr lang="es-ES" altLang="en-US" sz="2000" b="1">
              <a:solidFill>
                <a:srgbClr val="FFFFFF"/>
              </a:solidFill>
            </a:endParaRPr>
          </a:p>
        </p:txBody>
      </p:sp>
      <p:sp>
        <p:nvSpPr>
          <p:cNvPr id="6148" name="Title 3"/>
          <p:cNvSpPr>
            <a:spLocks noChangeArrowheads="1"/>
          </p:cNvSpPr>
          <p:nvPr/>
        </p:nvSpPr>
        <p:spPr bwMode="auto">
          <a:xfrm>
            <a:off x="1661193" y="556725"/>
            <a:ext cx="8153400" cy="833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lr>
                <a:srgbClr val="20B6F0"/>
              </a:buClr>
              <a:buFont typeface="Arial" panose="020B0604020202020204" pitchFamily="34" charset="0"/>
              <a:buChar char="•"/>
              <a:defRPr sz="3200">
                <a:solidFill>
                  <a:srgbClr val="666666"/>
                </a:solidFill>
                <a:latin typeface="Arial" panose="020B0604020202020204" pitchFamily="34" charset="0"/>
                <a:cs typeface="Arial" panose="020B0604020202020204" pitchFamily="34" charset="0"/>
              </a:defRPr>
            </a:lvl1pPr>
            <a:lvl2pPr marL="742950" indent="-285750">
              <a:spcBef>
                <a:spcPct val="20000"/>
              </a:spcBef>
              <a:buClr>
                <a:srgbClr val="20B6F0"/>
              </a:buClr>
              <a:buFont typeface="Arial" panose="020B0604020202020204" pitchFamily="34" charset="0"/>
              <a:buChar char="-"/>
              <a:defRPr sz="3200">
                <a:solidFill>
                  <a:srgbClr val="666666"/>
                </a:solidFill>
                <a:latin typeface="Arial" panose="020B0604020202020204" pitchFamily="34" charset="0"/>
                <a:cs typeface="Arial" panose="020B0604020202020204" pitchFamily="34" charset="0"/>
              </a:defRPr>
            </a:lvl2pPr>
            <a:lvl3pPr marL="1143000" indent="-228600">
              <a:spcBef>
                <a:spcPct val="20000"/>
              </a:spcBef>
              <a:buClr>
                <a:srgbClr val="20B6F0"/>
              </a:buClr>
              <a:buSzPct val="80000"/>
              <a:buFont typeface="Arial" panose="020B0604020202020204" pitchFamily="34" charset="0"/>
              <a:buChar char="§"/>
              <a:defRPr sz="3200">
                <a:solidFill>
                  <a:srgbClr val="666666"/>
                </a:solidFill>
                <a:latin typeface="Arial" panose="020B0604020202020204" pitchFamily="34" charset="0"/>
                <a:cs typeface="Arial" panose="020B0604020202020204" pitchFamily="34" charset="0"/>
              </a:defRPr>
            </a:lvl3pPr>
            <a:lvl4pPr marL="1600200" indent="-228600">
              <a:spcBef>
                <a:spcPct val="20000"/>
              </a:spcBef>
              <a:buClr>
                <a:srgbClr val="20B6F0"/>
              </a:buClr>
              <a:buSzPct val="80000"/>
              <a:buFont typeface="Arial" panose="020B0604020202020204" pitchFamily="34" charset="0"/>
              <a:buChar char="Ø"/>
              <a:defRPr sz="3200">
                <a:solidFill>
                  <a:srgbClr val="666666"/>
                </a:solidFill>
                <a:latin typeface="Arial" panose="020B0604020202020204" pitchFamily="34" charset="0"/>
                <a:cs typeface="Arial" panose="020B0604020202020204" pitchFamily="34" charset="0"/>
              </a:defRPr>
            </a:lvl4pPr>
            <a:lvl5pPr marL="2057400" indent="-228600">
              <a:spcBef>
                <a:spcPct val="20000"/>
              </a:spcBef>
              <a:buClr>
                <a:srgbClr val="20B6F0"/>
              </a:buClr>
              <a:buSzPct val="80000"/>
              <a:buFont typeface="Arial" panose="020B0604020202020204" pitchFamily="34" charset="0"/>
              <a:buChar char="²"/>
              <a:defRPr sz="3200">
                <a:solidFill>
                  <a:srgbClr val="666666"/>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Clr>
                <a:srgbClr val="20B6F0"/>
              </a:buClr>
              <a:buSzPct val="80000"/>
              <a:buFont typeface="Arial" panose="020B0604020202020204" pitchFamily="34" charset="0"/>
              <a:buChar char="²"/>
              <a:defRPr sz="3200">
                <a:solidFill>
                  <a:srgbClr val="666666"/>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Clr>
                <a:srgbClr val="20B6F0"/>
              </a:buClr>
              <a:buSzPct val="80000"/>
              <a:buFont typeface="Arial" panose="020B0604020202020204" pitchFamily="34" charset="0"/>
              <a:buChar char="²"/>
              <a:defRPr sz="3200">
                <a:solidFill>
                  <a:srgbClr val="666666"/>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Clr>
                <a:srgbClr val="20B6F0"/>
              </a:buClr>
              <a:buSzPct val="80000"/>
              <a:buFont typeface="Arial" panose="020B0604020202020204" pitchFamily="34" charset="0"/>
              <a:buChar char="²"/>
              <a:defRPr sz="3200">
                <a:solidFill>
                  <a:srgbClr val="666666"/>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Clr>
                <a:srgbClr val="20B6F0"/>
              </a:buClr>
              <a:buSzPct val="80000"/>
              <a:buFont typeface="Arial" panose="020B0604020202020204" pitchFamily="34" charset="0"/>
              <a:buChar char="²"/>
              <a:defRPr sz="3200">
                <a:solidFill>
                  <a:srgbClr val="666666"/>
                </a:solidFill>
                <a:latin typeface="Arial" panose="020B0604020202020204" pitchFamily="34" charset="0"/>
                <a:cs typeface="Arial" panose="020B0604020202020204" pitchFamily="34" charset="0"/>
              </a:defRPr>
            </a:lvl9pPr>
          </a:lstStyle>
          <a:p>
            <a:pPr defTabSz="457200" eaLnBrk="0" fontAlgn="base" hangingPunct="0">
              <a:spcBef>
                <a:spcPct val="0"/>
              </a:spcBef>
              <a:spcAft>
                <a:spcPct val="0"/>
              </a:spcAft>
              <a:buClrTx/>
              <a:buNone/>
              <a:defRPr/>
            </a:pPr>
            <a:r>
              <a:rPr lang="en-US" altLang="zh-CN" sz="2400" b="1" spc="300" dirty="0">
                <a:effectLst>
                  <a:outerShdw blurRad="38100" dist="38100" dir="2700000" algn="tl">
                    <a:srgbClr val="000000">
                      <a:alpha val="43137"/>
                    </a:srgbClr>
                  </a:outerShdw>
                </a:effectLst>
                <a:uFillTx/>
                <a:latin typeface="宋体" panose="02010600030101010101" pitchFamily="2" charset="-122"/>
                <a:ea typeface="宋体" panose="02010600030101010101" pitchFamily="2" charset="-122"/>
                <a:cs typeface="宋体" panose="02010600030101010101" pitchFamily="2" charset="-122"/>
                <a:sym typeface="+mn-ea"/>
              </a:rPr>
              <a:t>ESD  </a:t>
            </a:r>
            <a:r>
              <a:rPr lang="zh-CN" altLang="en-US" sz="2400" b="1" spc="300" dirty="0">
                <a:effectLst>
                  <a:outerShdw blurRad="38100" dist="38100" dir="2700000" algn="tl">
                    <a:srgbClr val="000000">
                      <a:alpha val="43137"/>
                    </a:srgbClr>
                  </a:outerShdw>
                </a:effectLst>
                <a:uFillTx/>
                <a:latin typeface="宋体" panose="02010600030101010101" pitchFamily="2" charset="-122"/>
                <a:ea typeface="宋体" panose="02010600030101010101" pitchFamily="2" charset="-122"/>
                <a:cs typeface="宋体" panose="02010600030101010101" pitchFamily="2" charset="-122"/>
                <a:sym typeface="+mn-ea"/>
              </a:rPr>
              <a:t>智能制造的隐形杀手</a:t>
            </a:r>
            <a:endParaRPr lang="zh-CN" altLang="en-US" sz="2400" b="1" dirty="0">
              <a:effectLst>
                <a:outerShdw blurRad="38100" dist="38100" dir="2700000" algn="tl">
                  <a:srgbClr val="000000">
                    <a:alpha val="43137"/>
                  </a:srgbClr>
                </a:outerShdw>
              </a:effectLst>
              <a:latin typeface="宋体" panose="02010600030101010101" pitchFamily="2" charset="-122"/>
              <a:ea typeface="宋体" panose="02010600030101010101" pitchFamily="2" charset="-122"/>
              <a:cs typeface="宋体" panose="02010600030101010101" pitchFamily="2" charset="-122"/>
            </a:endParaRPr>
          </a:p>
        </p:txBody>
      </p:sp>
      <p:cxnSp>
        <p:nvCxnSpPr>
          <p:cNvPr id="4" name="直接连接符 3"/>
          <p:cNvCxnSpPr/>
          <p:nvPr/>
        </p:nvCxnSpPr>
        <p:spPr bwMode="auto">
          <a:xfrm>
            <a:off x="1524000" y="1076325"/>
            <a:ext cx="9158288" cy="0"/>
          </a:xfrm>
          <a:prstGeom prst="line">
            <a:avLst/>
          </a:prstGeom>
          <a:ln>
            <a:headEnd type="none" w="med" len="med"/>
            <a:tailEnd type="none" w="med" len="med"/>
          </a:ln>
        </p:spPr>
        <p:style>
          <a:lnRef idx="3">
            <a:schemeClr val="accent1"/>
          </a:lnRef>
          <a:fillRef idx="0">
            <a:schemeClr val="accent1"/>
          </a:fillRef>
          <a:effectRef idx="2">
            <a:schemeClr val="accent1"/>
          </a:effectRef>
          <a:fontRef idx="minor">
            <a:schemeClr val="tx1"/>
          </a:fontRef>
        </p:style>
      </p:cxnSp>
      <p:sp>
        <p:nvSpPr>
          <p:cNvPr id="6" name="TextBox 1"/>
          <p:cNvSpPr txBox="1">
            <a:spLocks noChangeArrowheads="1"/>
          </p:cNvSpPr>
          <p:nvPr/>
        </p:nvSpPr>
        <p:spPr bwMode="auto">
          <a:xfrm>
            <a:off x="1524000" y="1316099"/>
            <a:ext cx="41052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zh-CN" altLang="en-US" sz="2400" b="1" dirty="0">
                <a:latin typeface="宋体" panose="02010600030101010101" pitchFamily="2" charset="-122"/>
                <a:ea typeface="宋体" panose="02010600030101010101" pitchFamily="2" charset="-122"/>
              </a:rPr>
              <a:t>一</a:t>
            </a:r>
            <a:r>
              <a:rPr lang="zh-CN" altLang="en-US" sz="2400" b="1" dirty="0" smtClean="0">
                <a:latin typeface="宋体" panose="02010600030101010101" pitchFamily="2" charset="-122"/>
                <a:ea typeface="宋体" panose="02010600030101010101" pitchFamily="2" charset="-122"/>
              </a:rPr>
              <a:t>、</a:t>
            </a:r>
            <a:r>
              <a:rPr lang="zh-CN" altLang="en-US" sz="2400" b="1" spc="150" dirty="0" smtClean="0">
                <a:solidFill>
                  <a:srgbClr val="000000"/>
                </a:solidFill>
                <a:latin typeface="宋体" panose="02010600030101010101" pitchFamily="2" charset="-122"/>
                <a:ea typeface="宋体" panose="02010600030101010101" pitchFamily="2" charset="-122"/>
                <a:sym typeface="+mn-ea"/>
              </a:rPr>
              <a:t>您了解的静电</a:t>
            </a:r>
            <a:r>
              <a:rPr lang="zh-CN" altLang="en-US" sz="2400" b="1" dirty="0" smtClean="0">
                <a:latin typeface="宋体" panose="02010600030101010101" pitchFamily="2" charset="-122"/>
                <a:ea typeface="宋体" panose="02010600030101010101" pitchFamily="2" charset="-122"/>
              </a:rPr>
              <a:t>：</a:t>
            </a:r>
            <a:endParaRPr lang="zh-CN" altLang="en-US" sz="2400" b="1" dirty="0">
              <a:latin typeface="宋体" panose="02010600030101010101" pitchFamily="2" charset="-122"/>
              <a:ea typeface="宋体" panose="02010600030101010101" pitchFamily="2" charset="-122"/>
            </a:endParaRPr>
          </a:p>
        </p:txBody>
      </p:sp>
      <p:sp>
        <p:nvSpPr>
          <p:cNvPr id="8195" name="文本框 3"/>
          <p:cNvSpPr txBox="1"/>
          <p:nvPr/>
        </p:nvSpPr>
        <p:spPr>
          <a:xfrm>
            <a:off x="2155825" y="1894205"/>
            <a:ext cx="4392613" cy="39878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宋体" panose="02010600030101010101" pitchFamily="2" charset="-122"/>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宋体" panose="02010600030101010101" pitchFamily="2" charset="-122"/>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5pPr>
          </a:lstStyle>
          <a:p>
            <a:pPr marL="0" lvl="0" indent="0" eaLnBrk="1" hangingPunct="1">
              <a:spcBef>
                <a:spcPct val="0"/>
              </a:spcBef>
              <a:buNone/>
            </a:pPr>
            <a:r>
              <a:rPr lang="zh-CN" altLang="en-US" sz="2000" b="1" dirty="0">
                <a:latin typeface="宋体" panose="02010600030101010101" pitchFamily="2" charset="-122"/>
                <a:ea typeface="宋体" panose="02010600030101010101" pitchFamily="2" charset="-122"/>
              </a:rPr>
              <a:t>人体对静电的感知</a:t>
            </a:r>
            <a:endParaRPr lang="zh-CN" altLang="en-US" sz="2000" b="1" dirty="0">
              <a:latin typeface="宋体" panose="02010600030101010101" pitchFamily="2" charset="-122"/>
              <a:ea typeface="宋体" panose="02010600030101010101" pitchFamily="2" charset="-122"/>
            </a:endParaRPr>
          </a:p>
        </p:txBody>
      </p:sp>
      <p:grpSp>
        <p:nvGrpSpPr>
          <p:cNvPr id="8196" name="组合 4"/>
          <p:cNvGrpSpPr/>
          <p:nvPr/>
        </p:nvGrpSpPr>
        <p:grpSpPr>
          <a:xfrm>
            <a:off x="2862580" y="2474595"/>
            <a:ext cx="6693535" cy="2838450"/>
            <a:chOff x="0" y="0"/>
            <a:chExt cx="8065500" cy="4513489"/>
          </a:xfrm>
        </p:grpSpPr>
        <p:pic>
          <p:nvPicPr>
            <p:cNvPr id="8198" name="图片 5"/>
            <p:cNvPicPr/>
            <p:nvPr/>
          </p:nvPicPr>
          <p:blipFill>
            <a:blip r:embed="rId1"/>
            <a:stretch>
              <a:fillRect/>
            </a:stretch>
          </p:blipFill>
          <p:spPr>
            <a:xfrm>
              <a:off x="217714" y="0"/>
              <a:ext cx="1314450" cy="815975"/>
            </a:xfrm>
            <a:prstGeom prst="rect">
              <a:avLst/>
            </a:prstGeom>
            <a:noFill/>
            <a:ln w="9525">
              <a:noFill/>
            </a:ln>
          </p:spPr>
        </p:pic>
        <p:pic>
          <p:nvPicPr>
            <p:cNvPr id="8199" name="图片 6"/>
            <p:cNvPicPr/>
            <p:nvPr/>
          </p:nvPicPr>
          <p:blipFill>
            <a:blip r:embed="rId2"/>
            <a:stretch>
              <a:fillRect/>
            </a:stretch>
          </p:blipFill>
          <p:spPr>
            <a:xfrm>
              <a:off x="293914" y="1426029"/>
              <a:ext cx="704850" cy="1322070"/>
            </a:xfrm>
            <a:prstGeom prst="rect">
              <a:avLst/>
            </a:prstGeom>
            <a:noFill/>
            <a:ln w="9525">
              <a:noFill/>
            </a:ln>
          </p:spPr>
        </p:pic>
        <p:pic>
          <p:nvPicPr>
            <p:cNvPr id="8200" name="图片 7"/>
            <p:cNvPicPr/>
            <p:nvPr/>
          </p:nvPicPr>
          <p:blipFill>
            <a:blip r:embed="rId3"/>
            <a:stretch>
              <a:fillRect/>
            </a:stretch>
          </p:blipFill>
          <p:spPr>
            <a:xfrm>
              <a:off x="0" y="3608614"/>
              <a:ext cx="1303020" cy="904875"/>
            </a:xfrm>
            <a:prstGeom prst="rect">
              <a:avLst/>
            </a:prstGeom>
            <a:noFill/>
            <a:ln w="9525">
              <a:noFill/>
            </a:ln>
          </p:spPr>
        </p:pic>
        <p:sp>
          <p:nvSpPr>
            <p:cNvPr id="8201" name="Rectangle 7"/>
            <p:cNvSpPr/>
            <p:nvPr/>
          </p:nvSpPr>
          <p:spPr>
            <a:xfrm>
              <a:off x="2655935" y="337416"/>
              <a:ext cx="5409565" cy="634110"/>
            </a:xfrm>
            <a:prstGeom prst="rect">
              <a:avLst/>
            </a:prstGeom>
            <a:noFill/>
            <a:ln w="9525">
              <a:noFill/>
            </a:ln>
          </p:spPr>
          <p:txBody>
            <a:bodyPr lIns="92075" tIns="46038" rIns="92075" bIns="46038">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宋体" panose="02010600030101010101" pitchFamily="2" charset="-122"/>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宋体" panose="02010600030101010101" pitchFamily="2" charset="-122"/>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5pPr>
            </a:lstStyle>
            <a:p>
              <a:pPr marL="0" lvl="0" indent="0">
                <a:spcBef>
                  <a:spcPts val="1200"/>
                </a:spcBef>
                <a:buNone/>
              </a:pPr>
              <a:r>
                <a:rPr lang="en-US" altLang="zh-CN" sz="2000" b="1" dirty="0">
                  <a:solidFill>
                    <a:srgbClr val="000000"/>
                  </a:solidFill>
                  <a:latin typeface="宋体" panose="02010600030101010101" pitchFamily="2" charset="-122"/>
                  <a:ea typeface="宋体" panose="02010600030101010101" pitchFamily="2" charset="-122"/>
                  <a:cs typeface="宋体" panose="02010600030101010101" pitchFamily="2" charset="-122"/>
                </a:rPr>
                <a:t>&gt; 3000 V	</a:t>
              </a:r>
              <a:r>
                <a:rPr lang="zh-CN" altLang="en-US" sz="2000" b="1" dirty="0">
                  <a:solidFill>
                    <a:srgbClr val="000000"/>
                  </a:solidFill>
                  <a:latin typeface="宋体" panose="02010600030101010101" pitchFamily="2" charset="-122"/>
                  <a:ea typeface="宋体" panose="02010600030101010101" pitchFamily="2" charset="-122"/>
                  <a:cs typeface="宋体" panose="02010600030101010101" pitchFamily="2" charset="-122"/>
                </a:rPr>
                <a:t>触觉</a:t>
              </a:r>
              <a:endParaRPr lang="zh-CN" altLang="en-US" sz="1200" dirty="0">
                <a:latin typeface="宋体" panose="02010600030101010101" pitchFamily="2" charset="-122"/>
                <a:ea typeface="宋体" panose="02010600030101010101" pitchFamily="2" charset="-122"/>
                <a:cs typeface="宋体" panose="02010600030101010101" pitchFamily="2" charset="-122"/>
              </a:endParaRPr>
            </a:p>
          </p:txBody>
        </p:sp>
        <p:sp>
          <p:nvSpPr>
            <p:cNvPr id="8202" name="Rectangle 8"/>
            <p:cNvSpPr/>
            <p:nvPr/>
          </p:nvSpPr>
          <p:spPr>
            <a:xfrm>
              <a:off x="2655994" y="1855790"/>
              <a:ext cx="4723765" cy="634110"/>
            </a:xfrm>
            <a:prstGeom prst="rect">
              <a:avLst/>
            </a:prstGeom>
            <a:noFill/>
            <a:ln w="9525">
              <a:noFill/>
            </a:ln>
          </p:spPr>
          <p:txBody>
            <a:bodyPr lIns="92075" tIns="46038" rIns="92075" bIns="46038">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宋体" panose="02010600030101010101" pitchFamily="2" charset="-122"/>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宋体" panose="02010600030101010101" pitchFamily="2" charset="-122"/>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5pPr>
            </a:lstStyle>
            <a:p>
              <a:pPr marL="0" lvl="0" indent="0">
                <a:spcBef>
                  <a:spcPts val="1200"/>
                </a:spcBef>
                <a:buNone/>
              </a:pPr>
              <a:r>
                <a:rPr lang="en-US" altLang="zh-CN" sz="2000" b="1" dirty="0">
                  <a:solidFill>
                    <a:srgbClr val="000000"/>
                  </a:solidFill>
                  <a:latin typeface="宋体" panose="02010600030101010101" pitchFamily="2" charset="-122"/>
                  <a:ea typeface="宋体" panose="02010600030101010101" pitchFamily="2" charset="-122"/>
                  <a:cs typeface="宋体" panose="02010600030101010101" pitchFamily="2" charset="-122"/>
                </a:rPr>
                <a:t>&gt; 4000 V	</a:t>
              </a:r>
              <a:r>
                <a:rPr lang="zh-CN" altLang="en-US" sz="2000" b="1" dirty="0">
                  <a:solidFill>
                    <a:srgbClr val="000000"/>
                  </a:solidFill>
                  <a:latin typeface="宋体" panose="02010600030101010101" pitchFamily="2" charset="-122"/>
                  <a:ea typeface="宋体" panose="02010600030101010101" pitchFamily="2" charset="-122"/>
                  <a:cs typeface="宋体" panose="02010600030101010101" pitchFamily="2" charset="-122"/>
                </a:rPr>
                <a:t>听觉</a:t>
              </a:r>
              <a:endParaRPr lang="zh-CN" altLang="en-US" sz="1200" dirty="0">
                <a:latin typeface="宋体" panose="02010600030101010101" pitchFamily="2" charset="-122"/>
                <a:ea typeface="宋体" panose="02010600030101010101" pitchFamily="2" charset="-122"/>
                <a:cs typeface="宋体" panose="02010600030101010101" pitchFamily="2" charset="-122"/>
              </a:endParaRPr>
            </a:p>
          </p:txBody>
        </p:sp>
        <p:sp>
          <p:nvSpPr>
            <p:cNvPr id="8203" name="Rectangle 9"/>
            <p:cNvSpPr/>
            <p:nvPr/>
          </p:nvSpPr>
          <p:spPr>
            <a:xfrm>
              <a:off x="2645109" y="3749677"/>
              <a:ext cx="4815840" cy="634110"/>
            </a:xfrm>
            <a:prstGeom prst="rect">
              <a:avLst/>
            </a:prstGeom>
            <a:noFill/>
            <a:ln w="9525">
              <a:noFill/>
            </a:ln>
          </p:spPr>
          <p:txBody>
            <a:bodyPr lIns="92075" tIns="46038" rIns="92075" bIns="46038">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宋体" panose="02010600030101010101" pitchFamily="2" charset="-122"/>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宋体" panose="02010600030101010101" pitchFamily="2" charset="-122"/>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5pPr>
            </a:lstStyle>
            <a:p>
              <a:pPr marL="0" lvl="0" indent="0">
                <a:spcBef>
                  <a:spcPts val="1200"/>
                </a:spcBef>
                <a:buNone/>
              </a:pPr>
              <a:r>
                <a:rPr lang="en-US" altLang="zh-CN" sz="2000" b="1" dirty="0">
                  <a:solidFill>
                    <a:srgbClr val="000000"/>
                  </a:solidFill>
                  <a:latin typeface="宋体" panose="02010600030101010101" pitchFamily="2" charset="-122"/>
                  <a:ea typeface="宋体" panose="02010600030101010101" pitchFamily="2" charset="-122"/>
                  <a:cs typeface="宋体" panose="02010600030101010101" pitchFamily="2" charset="-122"/>
                </a:rPr>
                <a:t>&gt; 5000 V	</a:t>
              </a:r>
              <a:r>
                <a:rPr lang="zh-CN" altLang="en-US" sz="2000" b="1" dirty="0">
                  <a:solidFill>
                    <a:srgbClr val="000000"/>
                  </a:solidFill>
                  <a:latin typeface="宋体" panose="02010600030101010101" pitchFamily="2" charset="-122"/>
                  <a:ea typeface="宋体" panose="02010600030101010101" pitchFamily="2" charset="-122"/>
                  <a:cs typeface="宋体" panose="02010600030101010101" pitchFamily="2" charset="-122"/>
                </a:rPr>
                <a:t>视觉 </a:t>
              </a:r>
              <a:endParaRPr lang="zh-CN" altLang="en-US" sz="1200" dirty="0">
                <a:latin typeface="宋体" panose="02010600030101010101" pitchFamily="2" charset="-122"/>
                <a:ea typeface="宋体" panose="02010600030101010101" pitchFamily="2" charset="-122"/>
                <a:cs typeface="宋体" panose="02010600030101010101" pitchFamily="2" charset="-122"/>
              </a:endParaRPr>
            </a:p>
          </p:txBody>
        </p:sp>
      </p:grpSp>
      <p:sp>
        <p:nvSpPr>
          <p:cNvPr id="8197" name="文本框 1"/>
          <p:cNvSpPr txBox="1"/>
          <p:nvPr/>
        </p:nvSpPr>
        <p:spPr>
          <a:xfrm>
            <a:off x="2593975" y="5674043"/>
            <a:ext cx="7272338" cy="39878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宋体" panose="02010600030101010101" pitchFamily="2" charset="-122"/>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宋体" panose="02010600030101010101" pitchFamily="2" charset="-122"/>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5pPr>
          </a:lstStyle>
          <a:p>
            <a:pPr marL="0" lvl="0" indent="0" eaLnBrk="1" hangingPunct="1">
              <a:spcBef>
                <a:spcPct val="0"/>
              </a:spcBef>
              <a:buNone/>
            </a:pPr>
            <a:r>
              <a:rPr lang="zh-CN" altLang="en-US" sz="2000" dirty="0">
                <a:solidFill>
                  <a:srgbClr val="FF0000"/>
                </a:solidFill>
                <a:latin typeface="宋体" panose="02010600030101010101" pitchFamily="2" charset="-122"/>
                <a:ea typeface="宋体" panose="02010600030101010101" pitchFamily="2" charset="-122"/>
              </a:rPr>
              <a:t>你感觉不到的静电放电就有可能造成巨大的灾难！</a:t>
            </a:r>
            <a:endParaRPr lang="zh-CN" altLang="en-US" sz="2000" dirty="0">
              <a:solidFill>
                <a:srgbClr val="FF0000"/>
              </a:solidFill>
              <a:latin typeface="宋体" panose="02010600030101010101" pitchFamily="2" charset="-122"/>
              <a:ea typeface="宋体" panose="02010600030101010101" pitchFamily="2" charset="-122"/>
            </a:endParaRPr>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9"/>
          <p:cNvSpPr txBox="1">
            <a:spLocks noChangeArrowheads="1"/>
          </p:cNvSpPr>
          <p:nvPr/>
        </p:nvSpPr>
        <p:spPr bwMode="auto">
          <a:xfrm>
            <a:off x="4622801" y="6391276"/>
            <a:ext cx="543242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20B6F0"/>
              </a:buClr>
              <a:buFont typeface="Arial" panose="020B0604020202020204" pitchFamily="34" charset="0"/>
              <a:buChar char="•"/>
              <a:defRPr sz="3200">
                <a:solidFill>
                  <a:srgbClr val="666666"/>
                </a:solidFill>
                <a:latin typeface="Arial" panose="020B0604020202020204" pitchFamily="34" charset="0"/>
                <a:cs typeface="Arial" panose="020B0604020202020204" pitchFamily="34" charset="0"/>
              </a:defRPr>
            </a:lvl1pPr>
            <a:lvl2pPr marL="742950" indent="-285750">
              <a:spcBef>
                <a:spcPct val="20000"/>
              </a:spcBef>
              <a:buClr>
                <a:srgbClr val="20B6F0"/>
              </a:buClr>
              <a:buFont typeface="Arial" panose="020B0604020202020204" pitchFamily="34" charset="0"/>
              <a:buChar char="-"/>
              <a:defRPr sz="3200">
                <a:solidFill>
                  <a:srgbClr val="666666"/>
                </a:solidFill>
                <a:latin typeface="Arial" panose="020B0604020202020204" pitchFamily="34" charset="0"/>
                <a:cs typeface="Arial" panose="020B0604020202020204" pitchFamily="34" charset="0"/>
              </a:defRPr>
            </a:lvl2pPr>
            <a:lvl3pPr marL="1143000" indent="-228600">
              <a:spcBef>
                <a:spcPct val="20000"/>
              </a:spcBef>
              <a:buClr>
                <a:srgbClr val="20B6F0"/>
              </a:buClr>
              <a:buSzPct val="80000"/>
              <a:buFont typeface="Arial" panose="020B0604020202020204" pitchFamily="34" charset="0"/>
              <a:buChar char="§"/>
              <a:defRPr sz="3200">
                <a:solidFill>
                  <a:srgbClr val="666666"/>
                </a:solidFill>
                <a:latin typeface="Arial" panose="020B0604020202020204" pitchFamily="34" charset="0"/>
                <a:cs typeface="Arial" panose="020B0604020202020204" pitchFamily="34" charset="0"/>
              </a:defRPr>
            </a:lvl3pPr>
            <a:lvl4pPr marL="1600200" indent="-228600">
              <a:spcBef>
                <a:spcPct val="20000"/>
              </a:spcBef>
              <a:buClr>
                <a:srgbClr val="20B6F0"/>
              </a:buClr>
              <a:buSzPct val="80000"/>
              <a:buFont typeface="Arial" panose="020B0604020202020204" pitchFamily="34" charset="0"/>
              <a:buChar char="Ø"/>
              <a:defRPr sz="3200">
                <a:solidFill>
                  <a:srgbClr val="666666"/>
                </a:solidFill>
                <a:latin typeface="Arial" panose="020B0604020202020204" pitchFamily="34" charset="0"/>
                <a:cs typeface="Arial" panose="020B0604020202020204" pitchFamily="34" charset="0"/>
              </a:defRPr>
            </a:lvl4pPr>
            <a:lvl5pPr marL="2057400" indent="-228600">
              <a:spcBef>
                <a:spcPct val="20000"/>
              </a:spcBef>
              <a:buClr>
                <a:srgbClr val="20B6F0"/>
              </a:buClr>
              <a:buSzPct val="80000"/>
              <a:buFont typeface="Arial" panose="020B0604020202020204" pitchFamily="34" charset="0"/>
              <a:buChar char="²"/>
              <a:defRPr sz="3200">
                <a:solidFill>
                  <a:srgbClr val="666666"/>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Clr>
                <a:srgbClr val="20B6F0"/>
              </a:buClr>
              <a:buSzPct val="80000"/>
              <a:buFont typeface="Arial" panose="020B0604020202020204" pitchFamily="34" charset="0"/>
              <a:buChar char="²"/>
              <a:defRPr sz="3200">
                <a:solidFill>
                  <a:srgbClr val="666666"/>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Clr>
                <a:srgbClr val="20B6F0"/>
              </a:buClr>
              <a:buSzPct val="80000"/>
              <a:buFont typeface="Arial" panose="020B0604020202020204" pitchFamily="34" charset="0"/>
              <a:buChar char="²"/>
              <a:defRPr sz="3200">
                <a:solidFill>
                  <a:srgbClr val="666666"/>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Clr>
                <a:srgbClr val="20B6F0"/>
              </a:buClr>
              <a:buSzPct val="80000"/>
              <a:buFont typeface="Arial" panose="020B0604020202020204" pitchFamily="34" charset="0"/>
              <a:buChar char="²"/>
              <a:defRPr sz="3200">
                <a:solidFill>
                  <a:srgbClr val="666666"/>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Clr>
                <a:srgbClr val="20B6F0"/>
              </a:buClr>
              <a:buSzPct val="80000"/>
              <a:buFont typeface="Arial" panose="020B0604020202020204" pitchFamily="34" charset="0"/>
              <a:buChar char="²"/>
              <a:defRPr sz="3200">
                <a:solidFill>
                  <a:srgbClr val="666666"/>
                </a:solidFill>
                <a:latin typeface="Arial" panose="020B0604020202020204" pitchFamily="34" charset="0"/>
                <a:cs typeface="Arial" panose="020B0604020202020204" pitchFamily="34" charset="0"/>
              </a:defRPr>
            </a:lvl9pPr>
          </a:lstStyle>
          <a:p>
            <a:pPr defTabSz="457200" fontAlgn="base">
              <a:spcBef>
                <a:spcPct val="50000"/>
              </a:spcBef>
              <a:spcAft>
                <a:spcPct val="0"/>
              </a:spcAft>
              <a:buClrTx/>
              <a:buNone/>
            </a:pPr>
            <a:br>
              <a:rPr lang="en-US" altLang="zh-CN" sz="2000" b="1">
                <a:solidFill>
                  <a:srgbClr val="FFFFFF"/>
                </a:solidFill>
                <a:ea typeface="宋体" panose="02010600030101010101" pitchFamily="2" charset="-122"/>
              </a:rPr>
            </a:br>
            <a:endParaRPr lang="es-ES" altLang="en-US" sz="2000" b="1">
              <a:solidFill>
                <a:srgbClr val="FFFFFF"/>
              </a:solidFill>
            </a:endParaRPr>
          </a:p>
        </p:txBody>
      </p:sp>
      <p:sp>
        <p:nvSpPr>
          <p:cNvPr id="6148" name="Title 3"/>
          <p:cNvSpPr>
            <a:spLocks noChangeArrowheads="1"/>
          </p:cNvSpPr>
          <p:nvPr/>
        </p:nvSpPr>
        <p:spPr bwMode="auto">
          <a:xfrm>
            <a:off x="1661193" y="556725"/>
            <a:ext cx="8153400" cy="833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lr>
                <a:srgbClr val="20B6F0"/>
              </a:buClr>
              <a:buFont typeface="Arial" panose="020B0604020202020204" pitchFamily="34" charset="0"/>
              <a:buChar char="•"/>
              <a:defRPr sz="3200">
                <a:solidFill>
                  <a:srgbClr val="666666"/>
                </a:solidFill>
                <a:latin typeface="Arial" panose="020B0604020202020204" pitchFamily="34" charset="0"/>
                <a:cs typeface="Arial" panose="020B0604020202020204" pitchFamily="34" charset="0"/>
              </a:defRPr>
            </a:lvl1pPr>
            <a:lvl2pPr marL="742950" indent="-285750">
              <a:spcBef>
                <a:spcPct val="20000"/>
              </a:spcBef>
              <a:buClr>
                <a:srgbClr val="20B6F0"/>
              </a:buClr>
              <a:buFont typeface="Arial" panose="020B0604020202020204" pitchFamily="34" charset="0"/>
              <a:buChar char="-"/>
              <a:defRPr sz="3200">
                <a:solidFill>
                  <a:srgbClr val="666666"/>
                </a:solidFill>
                <a:latin typeface="Arial" panose="020B0604020202020204" pitchFamily="34" charset="0"/>
                <a:cs typeface="Arial" panose="020B0604020202020204" pitchFamily="34" charset="0"/>
              </a:defRPr>
            </a:lvl2pPr>
            <a:lvl3pPr marL="1143000" indent="-228600">
              <a:spcBef>
                <a:spcPct val="20000"/>
              </a:spcBef>
              <a:buClr>
                <a:srgbClr val="20B6F0"/>
              </a:buClr>
              <a:buSzPct val="80000"/>
              <a:buFont typeface="Arial" panose="020B0604020202020204" pitchFamily="34" charset="0"/>
              <a:buChar char="§"/>
              <a:defRPr sz="3200">
                <a:solidFill>
                  <a:srgbClr val="666666"/>
                </a:solidFill>
                <a:latin typeface="Arial" panose="020B0604020202020204" pitchFamily="34" charset="0"/>
                <a:cs typeface="Arial" panose="020B0604020202020204" pitchFamily="34" charset="0"/>
              </a:defRPr>
            </a:lvl3pPr>
            <a:lvl4pPr marL="1600200" indent="-228600">
              <a:spcBef>
                <a:spcPct val="20000"/>
              </a:spcBef>
              <a:buClr>
                <a:srgbClr val="20B6F0"/>
              </a:buClr>
              <a:buSzPct val="80000"/>
              <a:buFont typeface="Arial" panose="020B0604020202020204" pitchFamily="34" charset="0"/>
              <a:buChar char="Ø"/>
              <a:defRPr sz="3200">
                <a:solidFill>
                  <a:srgbClr val="666666"/>
                </a:solidFill>
                <a:latin typeface="Arial" panose="020B0604020202020204" pitchFamily="34" charset="0"/>
                <a:cs typeface="Arial" panose="020B0604020202020204" pitchFamily="34" charset="0"/>
              </a:defRPr>
            </a:lvl4pPr>
            <a:lvl5pPr marL="2057400" indent="-228600">
              <a:spcBef>
                <a:spcPct val="20000"/>
              </a:spcBef>
              <a:buClr>
                <a:srgbClr val="20B6F0"/>
              </a:buClr>
              <a:buSzPct val="80000"/>
              <a:buFont typeface="Arial" panose="020B0604020202020204" pitchFamily="34" charset="0"/>
              <a:buChar char="²"/>
              <a:defRPr sz="3200">
                <a:solidFill>
                  <a:srgbClr val="666666"/>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Clr>
                <a:srgbClr val="20B6F0"/>
              </a:buClr>
              <a:buSzPct val="80000"/>
              <a:buFont typeface="Arial" panose="020B0604020202020204" pitchFamily="34" charset="0"/>
              <a:buChar char="²"/>
              <a:defRPr sz="3200">
                <a:solidFill>
                  <a:srgbClr val="666666"/>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Clr>
                <a:srgbClr val="20B6F0"/>
              </a:buClr>
              <a:buSzPct val="80000"/>
              <a:buFont typeface="Arial" panose="020B0604020202020204" pitchFamily="34" charset="0"/>
              <a:buChar char="²"/>
              <a:defRPr sz="3200">
                <a:solidFill>
                  <a:srgbClr val="666666"/>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Clr>
                <a:srgbClr val="20B6F0"/>
              </a:buClr>
              <a:buSzPct val="80000"/>
              <a:buFont typeface="Arial" panose="020B0604020202020204" pitchFamily="34" charset="0"/>
              <a:buChar char="²"/>
              <a:defRPr sz="3200">
                <a:solidFill>
                  <a:srgbClr val="666666"/>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Clr>
                <a:srgbClr val="20B6F0"/>
              </a:buClr>
              <a:buSzPct val="80000"/>
              <a:buFont typeface="Arial" panose="020B0604020202020204" pitchFamily="34" charset="0"/>
              <a:buChar char="²"/>
              <a:defRPr sz="3200">
                <a:solidFill>
                  <a:srgbClr val="666666"/>
                </a:solidFill>
                <a:latin typeface="Arial" panose="020B0604020202020204" pitchFamily="34" charset="0"/>
                <a:cs typeface="Arial" panose="020B0604020202020204" pitchFamily="34" charset="0"/>
              </a:defRPr>
            </a:lvl9pPr>
          </a:lstStyle>
          <a:p>
            <a:pPr defTabSz="457200" eaLnBrk="0" fontAlgn="base" hangingPunct="0">
              <a:spcBef>
                <a:spcPct val="0"/>
              </a:spcBef>
              <a:spcAft>
                <a:spcPct val="0"/>
              </a:spcAft>
              <a:buClrTx/>
              <a:buNone/>
              <a:defRPr/>
            </a:pPr>
            <a:r>
              <a:rPr lang="en-US" altLang="zh-CN" sz="2400" b="1" spc="300" dirty="0">
                <a:effectLst>
                  <a:outerShdw blurRad="38100" dist="38100" dir="2700000" algn="tl">
                    <a:srgbClr val="000000">
                      <a:alpha val="43137"/>
                    </a:srgbClr>
                  </a:outerShdw>
                </a:effectLst>
                <a:uFillTx/>
                <a:latin typeface="宋体" panose="02010600030101010101" pitchFamily="2" charset="-122"/>
                <a:ea typeface="宋体" panose="02010600030101010101" pitchFamily="2" charset="-122"/>
                <a:cs typeface="宋体" panose="02010600030101010101" pitchFamily="2" charset="-122"/>
                <a:sym typeface="+mn-ea"/>
              </a:rPr>
              <a:t>ESD  </a:t>
            </a:r>
            <a:r>
              <a:rPr lang="zh-CN" altLang="en-US" sz="2400" b="1" spc="300" dirty="0">
                <a:effectLst>
                  <a:outerShdw blurRad="38100" dist="38100" dir="2700000" algn="tl">
                    <a:srgbClr val="000000">
                      <a:alpha val="43137"/>
                    </a:srgbClr>
                  </a:outerShdw>
                </a:effectLst>
                <a:uFillTx/>
                <a:latin typeface="宋体" panose="02010600030101010101" pitchFamily="2" charset="-122"/>
                <a:ea typeface="宋体" panose="02010600030101010101" pitchFamily="2" charset="-122"/>
                <a:cs typeface="宋体" panose="02010600030101010101" pitchFamily="2" charset="-122"/>
                <a:sym typeface="+mn-ea"/>
              </a:rPr>
              <a:t>智能制造的隐形杀手</a:t>
            </a:r>
            <a:endParaRPr lang="zh-CN" altLang="en-US" sz="2400" b="1" dirty="0">
              <a:effectLst>
                <a:outerShdw blurRad="38100" dist="38100" dir="2700000" algn="tl">
                  <a:srgbClr val="000000">
                    <a:alpha val="43137"/>
                  </a:srgbClr>
                </a:outerShdw>
              </a:effectLst>
              <a:latin typeface="宋体" panose="02010600030101010101" pitchFamily="2" charset="-122"/>
              <a:ea typeface="宋体" panose="02010600030101010101" pitchFamily="2" charset="-122"/>
              <a:cs typeface="宋体" panose="02010600030101010101" pitchFamily="2" charset="-122"/>
            </a:endParaRPr>
          </a:p>
        </p:txBody>
      </p:sp>
      <p:cxnSp>
        <p:nvCxnSpPr>
          <p:cNvPr id="4" name="直接连接符 3"/>
          <p:cNvCxnSpPr/>
          <p:nvPr/>
        </p:nvCxnSpPr>
        <p:spPr bwMode="auto">
          <a:xfrm>
            <a:off x="1524000" y="1076325"/>
            <a:ext cx="9158288" cy="0"/>
          </a:xfrm>
          <a:prstGeom prst="line">
            <a:avLst/>
          </a:prstGeom>
          <a:ln>
            <a:headEnd type="none" w="med" len="med"/>
            <a:tailEnd type="none" w="med" len="med"/>
          </a:ln>
        </p:spPr>
        <p:style>
          <a:lnRef idx="3">
            <a:schemeClr val="accent1"/>
          </a:lnRef>
          <a:fillRef idx="0">
            <a:schemeClr val="accent1"/>
          </a:fillRef>
          <a:effectRef idx="2">
            <a:schemeClr val="accent1"/>
          </a:effectRef>
          <a:fontRef idx="minor">
            <a:schemeClr val="tx1"/>
          </a:fontRef>
        </p:style>
      </p:cxnSp>
      <p:sp>
        <p:nvSpPr>
          <p:cNvPr id="6" name="TextBox 1"/>
          <p:cNvSpPr txBox="1">
            <a:spLocks noChangeArrowheads="1"/>
          </p:cNvSpPr>
          <p:nvPr/>
        </p:nvSpPr>
        <p:spPr bwMode="auto">
          <a:xfrm>
            <a:off x="1524000" y="1316355"/>
            <a:ext cx="65468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zh-CN" altLang="en-US" sz="2400" b="1" dirty="0" smtClean="0">
                <a:latin typeface="宋体" panose="02010600030101010101" pitchFamily="2" charset="-122"/>
                <a:ea typeface="宋体" panose="02010600030101010101" pitchFamily="2" charset="-122"/>
                <a:cs typeface="宋体" panose="02010600030101010101" pitchFamily="2" charset="-122"/>
              </a:rPr>
              <a:t>二、</a:t>
            </a:r>
            <a:r>
              <a:rPr sz="2400" b="1" spc="200" dirty="0" smtClean="0">
                <a:solidFill>
                  <a:srgbClr val="000000"/>
                </a:solidFill>
                <a:uFillTx/>
                <a:latin typeface="宋体" panose="02010600030101010101" pitchFamily="2" charset="-122"/>
                <a:ea typeface="宋体" panose="02010600030101010101" pitchFamily="2" charset="-122"/>
                <a:cs typeface="宋体" panose="02010600030101010101" pitchFamily="2" charset="-122"/>
                <a:sym typeface="+mn-ea"/>
              </a:rPr>
              <a:t>您可能还不了解的ESD</a:t>
            </a:r>
            <a:r>
              <a:rPr lang="zh-CN" altLang="en-US" sz="2400" b="1" dirty="0" smtClean="0">
                <a:latin typeface="宋体" panose="02010600030101010101" pitchFamily="2" charset="-122"/>
                <a:ea typeface="宋体" panose="02010600030101010101" pitchFamily="2" charset="-122"/>
                <a:cs typeface="宋体" panose="02010600030101010101" pitchFamily="2" charset="-122"/>
              </a:rPr>
              <a:t>：</a:t>
            </a:r>
            <a:endParaRPr lang="zh-CN" altLang="en-US" sz="2400" b="1" dirty="0">
              <a:latin typeface="宋体" panose="02010600030101010101" pitchFamily="2" charset="-122"/>
              <a:ea typeface="宋体" panose="02010600030101010101" pitchFamily="2" charset="-122"/>
              <a:cs typeface="宋体" panose="02010600030101010101" pitchFamily="2" charset="-122"/>
            </a:endParaRPr>
          </a:p>
        </p:txBody>
      </p:sp>
      <p:sp>
        <p:nvSpPr>
          <p:cNvPr id="8195" name="文本框 3"/>
          <p:cNvSpPr txBox="1"/>
          <p:nvPr/>
        </p:nvSpPr>
        <p:spPr>
          <a:xfrm>
            <a:off x="2155825" y="1894205"/>
            <a:ext cx="8073390" cy="922020"/>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宋体" panose="02010600030101010101" pitchFamily="2" charset="-122"/>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宋体" panose="02010600030101010101" pitchFamily="2" charset="-122"/>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5pPr>
          </a:lstStyle>
          <a:p>
            <a:pPr marL="0" lvl="0" indent="0" eaLnBrk="1" hangingPunct="1">
              <a:lnSpc>
                <a:spcPct val="150000"/>
              </a:lnSpc>
              <a:spcBef>
                <a:spcPct val="0"/>
              </a:spcBef>
              <a:buNone/>
            </a:pPr>
            <a:r>
              <a:rPr lang="en-US" altLang="zh-CN" sz="1800" dirty="0">
                <a:latin typeface="宋体" panose="02010600030101010101" pitchFamily="2" charset="-122"/>
                <a:ea typeface="宋体" panose="02010600030101010101" pitchFamily="2" charset="-122"/>
                <a:cs typeface="宋体" panose="02010600030101010101" pitchFamily="2" charset="-122"/>
              </a:rPr>
              <a:t>ESD</a:t>
            </a:r>
            <a:r>
              <a:rPr lang="zh-CN" altLang="en-US" sz="1800" dirty="0">
                <a:latin typeface="宋体" panose="02010600030101010101" pitchFamily="2" charset="-122"/>
                <a:ea typeface="宋体" panose="02010600030101010101" pitchFamily="2" charset="-122"/>
                <a:cs typeface="宋体" panose="02010600030101010101" pitchFamily="2" charset="-122"/>
              </a:rPr>
              <a:t>（</a:t>
            </a:r>
            <a:r>
              <a:rPr lang="en-US" altLang="zh-CN" sz="1800" dirty="0">
                <a:latin typeface="宋体" panose="02010600030101010101" pitchFamily="2" charset="-122"/>
                <a:ea typeface="宋体" panose="02010600030101010101" pitchFamily="2" charset="-122"/>
                <a:cs typeface="宋体" panose="02010600030101010101" pitchFamily="2" charset="-122"/>
              </a:rPr>
              <a:t> </a:t>
            </a:r>
            <a:r>
              <a:rPr lang="zh-CN" altLang="en-US" sz="1800" dirty="0">
                <a:latin typeface="宋体" panose="02010600030101010101" pitchFamily="2" charset="-122"/>
                <a:ea typeface="宋体" panose="02010600030101010101" pitchFamily="2" charset="-122"/>
                <a:cs typeface="宋体" panose="02010600030101010101" pitchFamily="2" charset="-122"/>
              </a:rPr>
              <a:t>静电放电</a:t>
            </a:r>
            <a:r>
              <a:rPr lang="en-US" altLang="zh-CN" sz="1800" dirty="0">
                <a:latin typeface="宋体" panose="02010600030101010101" pitchFamily="2" charset="-122"/>
                <a:ea typeface="宋体" panose="02010600030101010101" pitchFamily="2" charset="-122"/>
                <a:cs typeface="宋体" panose="02010600030101010101" pitchFamily="2" charset="-122"/>
              </a:rPr>
              <a:t> </a:t>
            </a:r>
            <a:r>
              <a:rPr lang="zh-CN" altLang="en-US" sz="1800" dirty="0">
                <a:latin typeface="宋体" panose="02010600030101010101" pitchFamily="2" charset="-122"/>
                <a:ea typeface="宋体" panose="02010600030101010101" pitchFamily="2" charset="-122"/>
                <a:cs typeface="宋体" panose="02010600030101010101" pitchFamily="2" charset="-122"/>
              </a:rPr>
              <a:t>Electrostatic Discharge</a:t>
            </a:r>
            <a:r>
              <a:rPr lang="en-US" altLang="zh-CN" sz="1800" dirty="0">
                <a:latin typeface="宋体" panose="02010600030101010101" pitchFamily="2" charset="-122"/>
                <a:ea typeface="宋体" panose="02010600030101010101" pitchFamily="2" charset="-122"/>
                <a:cs typeface="宋体" panose="02010600030101010101" pitchFamily="2" charset="-122"/>
              </a:rPr>
              <a:t> </a:t>
            </a:r>
            <a:r>
              <a:rPr lang="zh-CN" altLang="en-US" sz="1800" dirty="0">
                <a:latin typeface="宋体" panose="02010600030101010101" pitchFamily="2" charset="-122"/>
                <a:ea typeface="宋体" panose="02010600030101010101" pitchFamily="2" charset="-122"/>
                <a:cs typeface="宋体" panose="02010600030101010101" pitchFamily="2" charset="-122"/>
              </a:rPr>
              <a:t>)</a:t>
            </a:r>
            <a:r>
              <a:rPr lang="en-US" altLang="zh-CN" sz="1800" dirty="0">
                <a:latin typeface="宋体" panose="02010600030101010101" pitchFamily="2" charset="-122"/>
                <a:ea typeface="宋体" panose="02010600030101010101" pitchFamily="2" charset="-122"/>
                <a:cs typeface="宋体" panose="02010600030101010101" pitchFamily="2" charset="-122"/>
              </a:rPr>
              <a:t> </a:t>
            </a:r>
            <a:r>
              <a:rPr lang="zh-CN" altLang="en-US" sz="1800" dirty="0">
                <a:latin typeface="宋体" panose="02010600030101010101" pitchFamily="2" charset="-122"/>
                <a:ea typeface="宋体" panose="02010600030101010101" pitchFamily="2" charset="-122"/>
                <a:cs typeface="宋体" panose="02010600030101010101" pitchFamily="2" charset="-122"/>
              </a:rPr>
              <a:t>是指具有不同静电电位的物体互相靠近或直接接触引起的电荷转移。</a:t>
            </a:r>
            <a:endParaRPr lang="zh-CN" altLang="en-US" sz="1800" dirty="0">
              <a:latin typeface="宋体" panose="02010600030101010101" pitchFamily="2" charset="-122"/>
              <a:ea typeface="宋体" panose="02010600030101010101" pitchFamily="2" charset="-122"/>
              <a:cs typeface="宋体" panose="02010600030101010101" pitchFamily="2" charset="-122"/>
            </a:endParaRPr>
          </a:p>
        </p:txBody>
      </p:sp>
      <p:sp>
        <p:nvSpPr>
          <p:cNvPr id="5123" name="Rectangle 3"/>
          <p:cNvSpPr>
            <a:spLocks noGrp="1"/>
          </p:cNvSpPr>
          <p:nvPr/>
        </p:nvSpPr>
        <p:spPr>
          <a:xfrm>
            <a:off x="2198370" y="2864485"/>
            <a:ext cx="8001000" cy="1296670"/>
          </a:xfrm>
          <a:prstGeom prst="rect">
            <a:avLst/>
          </a:prstGeom>
          <a:noFill/>
          <a:ln w="9525">
            <a:noFill/>
          </a:ln>
        </p:spPr>
        <p:txBody>
          <a:bodyPr vert="horz" wrap="square" lIns="91440" tIns="45720" rIns="91440" bIns="45720" anchor="t" anchorCtr="0"/>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宋体" panose="02010600030101010101" pitchFamily="2" charset="-122"/>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宋体" panose="02010600030101010101" pitchFamily="2" charset="-122"/>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eaLnBrk="1" hangingPunct="1">
              <a:lnSpc>
                <a:spcPct val="150000"/>
              </a:lnSpc>
              <a:spcBef>
                <a:spcPts val="0"/>
              </a:spcBef>
              <a:buClrTx/>
              <a:buSzTx/>
              <a:buFontTx/>
              <a:buNone/>
            </a:pPr>
            <a:r>
              <a:rPr lang="zh-CN" altLang="en-US" sz="1800" dirty="0">
                <a:latin typeface="宋体" panose="02010600030101010101" pitchFamily="2" charset="-122"/>
                <a:ea typeface="宋体" panose="02010600030101010101" pitchFamily="2" charset="-122"/>
                <a:cs typeface="宋体" panose="02010600030101010101" pitchFamily="2" charset="-122"/>
              </a:rPr>
              <a:t>几乎每个人都有过这样的经历：在干燥的冬天，触摸门把手或汽车外壳的瞬间、或两个人见面握手时，时常会突然“啪”地被麻一下，这就是静电放电。</a:t>
            </a:r>
            <a:endParaRPr lang="zh-CN" altLang="en-US" sz="1800" dirty="0">
              <a:latin typeface="宋体" panose="02010600030101010101" pitchFamily="2" charset="-122"/>
              <a:ea typeface="宋体" panose="02010600030101010101" pitchFamily="2" charset="-122"/>
              <a:cs typeface="宋体" panose="02010600030101010101" pitchFamily="2" charset="-122"/>
            </a:endParaRPr>
          </a:p>
        </p:txBody>
      </p:sp>
      <p:pic>
        <p:nvPicPr>
          <p:cNvPr id="2" name="图片 7171"/>
          <p:cNvPicPr>
            <a:picLocks noGrp="1" noChangeAspect="1"/>
          </p:cNvPicPr>
          <p:nvPr/>
        </p:nvPicPr>
        <p:blipFill>
          <a:blip r:embed="rId1"/>
          <a:stretch>
            <a:fillRect/>
          </a:stretch>
        </p:blipFill>
        <p:spPr>
          <a:xfrm>
            <a:off x="1843088" y="4162425"/>
            <a:ext cx="2700337" cy="1800225"/>
          </a:xfrm>
          <a:prstGeom prst="rect">
            <a:avLst/>
          </a:prstGeom>
          <a:noFill/>
          <a:ln w="9525" cap="flat" cmpd="sng">
            <a:solidFill>
              <a:srgbClr val="FF9900"/>
            </a:solidFill>
            <a:prstDash val="solid"/>
            <a:miter/>
            <a:headEnd type="none" w="med" len="med"/>
            <a:tailEnd type="none" w="med" len="med"/>
          </a:ln>
        </p:spPr>
      </p:pic>
      <p:pic>
        <p:nvPicPr>
          <p:cNvPr id="6151" name="图片 7174"/>
          <p:cNvPicPr>
            <a:picLocks noGrp="1"/>
          </p:cNvPicPr>
          <p:nvPr/>
        </p:nvPicPr>
        <p:blipFill>
          <a:blip r:embed="rId2">
            <a:grayscl/>
          </a:blip>
          <a:stretch>
            <a:fillRect/>
          </a:stretch>
        </p:blipFill>
        <p:spPr>
          <a:xfrm>
            <a:off x="4808855" y="4162425"/>
            <a:ext cx="2698750" cy="1798638"/>
          </a:xfrm>
          <a:prstGeom prst="rect">
            <a:avLst/>
          </a:prstGeom>
          <a:noFill/>
          <a:ln w="9525" cap="flat" cmpd="sng">
            <a:solidFill>
              <a:srgbClr val="FF9900"/>
            </a:solidFill>
            <a:prstDash val="solid"/>
            <a:miter/>
            <a:headEnd type="none" w="med" len="med"/>
            <a:tailEnd type="none" w="med" len="med"/>
          </a:ln>
        </p:spPr>
      </p:pic>
      <p:pic>
        <p:nvPicPr>
          <p:cNvPr id="6150" name="图片 7173"/>
          <p:cNvPicPr>
            <a:picLocks noGrp="1" noChangeAspect="1"/>
          </p:cNvPicPr>
          <p:nvPr/>
        </p:nvPicPr>
        <p:blipFill>
          <a:blip r:embed="rId3"/>
          <a:stretch>
            <a:fillRect/>
          </a:stretch>
        </p:blipFill>
        <p:spPr>
          <a:xfrm>
            <a:off x="7773035" y="4162425"/>
            <a:ext cx="2700338" cy="1800225"/>
          </a:xfrm>
          <a:prstGeom prst="rect">
            <a:avLst/>
          </a:prstGeom>
          <a:noFill/>
          <a:ln w="9525" cap="flat" cmpd="sng">
            <a:solidFill>
              <a:srgbClr val="FF9900"/>
            </a:solidFill>
            <a:prstDash val="solid"/>
            <a:miter/>
            <a:headEnd type="none" w="med" len="med"/>
            <a:tailEnd type="none" w="med" len="med"/>
          </a:ln>
        </p:spPr>
      </p:pic>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9"/>
          <p:cNvSpPr txBox="1">
            <a:spLocks noChangeArrowheads="1"/>
          </p:cNvSpPr>
          <p:nvPr/>
        </p:nvSpPr>
        <p:spPr bwMode="auto">
          <a:xfrm>
            <a:off x="4622801" y="6391276"/>
            <a:ext cx="543242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20B6F0"/>
              </a:buClr>
              <a:buFont typeface="Arial" panose="020B0604020202020204" pitchFamily="34" charset="0"/>
              <a:buChar char="•"/>
              <a:defRPr sz="3200">
                <a:solidFill>
                  <a:srgbClr val="666666"/>
                </a:solidFill>
                <a:latin typeface="Arial" panose="020B0604020202020204" pitchFamily="34" charset="0"/>
                <a:cs typeface="Arial" panose="020B0604020202020204" pitchFamily="34" charset="0"/>
              </a:defRPr>
            </a:lvl1pPr>
            <a:lvl2pPr marL="742950" indent="-285750">
              <a:spcBef>
                <a:spcPct val="20000"/>
              </a:spcBef>
              <a:buClr>
                <a:srgbClr val="20B6F0"/>
              </a:buClr>
              <a:buFont typeface="Arial" panose="020B0604020202020204" pitchFamily="34" charset="0"/>
              <a:buChar char="-"/>
              <a:defRPr sz="3200">
                <a:solidFill>
                  <a:srgbClr val="666666"/>
                </a:solidFill>
                <a:latin typeface="Arial" panose="020B0604020202020204" pitchFamily="34" charset="0"/>
                <a:cs typeface="Arial" panose="020B0604020202020204" pitchFamily="34" charset="0"/>
              </a:defRPr>
            </a:lvl2pPr>
            <a:lvl3pPr marL="1143000" indent="-228600">
              <a:spcBef>
                <a:spcPct val="20000"/>
              </a:spcBef>
              <a:buClr>
                <a:srgbClr val="20B6F0"/>
              </a:buClr>
              <a:buSzPct val="80000"/>
              <a:buFont typeface="Arial" panose="020B0604020202020204" pitchFamily="34" charset="0"/>
              <a:buChar char="§"/>
              <a:defRPr sz="3200">
                <a:solidFill>
                  <a:srgbClr val="666666"/>
                </a:solidFill>
                <a:latin typeface="Arial" panose="020B0604020202020204" pitchFamily="34" charset="0"/>
                <a:cs typeface="Arial" panose="020B0604020202020204" pitchFamily="34" charset="0"/>
              </a:defRPr>
            </a:lvl3pPr>
            <a:lvl4pPr marL="1600200" indent="-228600">
              <a:spcBef>
                <a:spcPct val="20000"/>
              </a:spcBef>
              <a:buClr>
                <a:srgbClr val="20B6F0"/>
              </a:buClr>
              <a:buSzPct val="80000"/>
              <a:buFont typeface="Arial" panose="020B0604020202020204" pitchFamily="34" charset="0"/>
              <a:buChar char="Ø"/>
              <a:defRPr sz="3200">
                <a:solidFill>
                  <a:srgbClr val="666666"/>
                </a:solidFill>
                <a:latin typeface="Arial" panose="020B0604020202020204" pitchFamily="34" charset="0"/>
                <a:cs typeface="Arial" panose="020B0604020202020204" pitchFamily="34" charset="0"/>
              </a:defRPr>
            </a:lvl4pPr>
            <a:lvl5pPr marL="2057400" indent="-228600">
              <a:spcBef>
                <a:spcPct val="20000"/>
              </a:spcBef>
              <a:buClr>
                <a:srgbClr val="20B6F0"/>
              </a:buClr>
              <a:buSzPct val="80000"/>
              <a:buFont typeface="Arial" panose="020B0604020202020204" pitchFamily="34" charset="0"/>
              <a:buChar char="²"/>
              <a:defRPr sz="3200">
                <a:solidFill>
                  <a:srgbClr val="666666"/>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Clr>
                <a:srgbClr val="20B6F0"/>
              </a:buClr>
              <a:buSzPct val="80000"/>
              <a:buFont typeface="Arial" panose="020B0604020202020204" pitchFamily="34" charset="0"/>
              <a:buChar char="²"/>
              <a:defRPr sz="3200">
                <a:solidFill>
                  <a:srgbClr val="666666"/>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Clr>
                <a:srgbClr val="20B6F0"/>
              </a:buClr>
              <a:buSzPct val="80000"/>
              <a:buFont typeface="Arial" panose="020B0604020202020204" pitchFamily="34" charset="0"/>
              <a:buChar char="²"/>
              <a:defRPr sz="3200">
                <a:solidFill>
                  <a:srgbClr val="666666"/>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Clr>
                <a:srgbClr val="20B6F0"/>
              </a:buClr>
              <a:buSzPct val="80000"/>
              <a:buFont typeface="Arial" panose="020B0604020202020204" pitchFamily="34" charset="0"/>
              <a:buChar char="²"/>
              <a:defRPr sz="3200">
                <a:solidFill>
                  <a:srgbClr val="666666"/>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Clr>
                <a:srgbClr val="20B6F0"/>
              </a:buClr>
              <a:buSzPct val="80000"/>
              <a:buFont typeface="Arial" panose="020B0604020202020204" pitchFamily="34" charset="0"/>
              <a:buChar char="²"/>
              <a:defRPr sz="3200">
                <a:solidFill>
                  <a:srgbClr val="666666"/>
                </a:solidFill>
                <a:latin typeface="Arial" panose="020B0604020202020204" pitchFamily="34" charset="0"/>
                <a:cs typeface="Arial" panose="020B0604020202020204" pitchFamily="34" charset="0"/>
              </a:defRPr>
            </a:lvl9pPr>
          </a:lstStyle>
          <a:p>
            <a:pPr defTabSz="457200" fontAlgn="base">
              <a:spcBef>
                <a:spcPct val="50000"/>
              </a:spcBef>
              <a:spcAft>
                <a:spcPct val="0"/>
              </a:spcAft>
              <a:buClrTx/>
              <a:buNone/>
            </a:pPr>
            <a:br>
              <a:rPr lang="en-US" altLang="zh-CN" sz="2000" b="1">
                <a:solidFill>
                  <a:srgbClr val="FFFFFF"/>
                </a:solidFill>
                <a:ea typeface="宋体" panose="02010600030101010101" pitchFamily="2" charset="-122"/>
              </a:rPr>
            </a:br>
            <a:endParaRPr lang="es-ES" altLang="en-US" sz="2000" b="1">
              <a:solidFill>
                <a:srgbClr val="FFFFFF"/>
              </a:solidFill>
            </a:endParaRPr>
          </a:p>
        </p:txBody>
      </p:sp>
      <p:sp>
        <p:nvSpPr>
          <p:cNvPr id="6148" name="Title 3"/>
          <p:cNvSpPr>
            <a:spLocks noChangeArrowheads="1"/>
          </p:cNvSpPr>
          <p:nvPr/>
        </p:nvSpPr>
        <p:spPr bwMode="auto">
          <a:xfrm>
            <a:off x="1661193" y="556725"/>
            <a:ext cx="8153400" cy="833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lr>
                <a:srgbClr val="20B6F0"/>
              </a:buClr>
              <a:buFont typeface="Arial" panose="020B0604020202020204" pitchFamily="34" charset="0"/>
              <a:buChar char="•"/>
              <a:defRPr sz="3200">
                <a:solidFill>
                  <a:srgbClr val="666666"/>
                </a:solidFill>
                <a:latin typeface="Arial" panose="020B0604020202020204" pitchFamily="34" charset="0"/>
                <a:cs typeface="Arial" panose="020B0604020202020204" pitchFamily="34" charset="0"/>
              </a:defRPr>
            </a:lvl1pPr>
            <a:lvl2pPr marL="742950" indent="-285750">
              <a:spcBef>
                <a:spcPct val="20000"/>
              </a:spcBef>
              <a:buClr>
                <a:srgbClr val="20B6F0"/>
              </a:buClr>
              <a:buFont typeface="Arial" panose="020B0604020202020204" pitchFamily="34" charset="0"/>
              <a:buChar char="-"/>
              <a:defRPr sz="3200">
                <a:solidFill>
                  <a:srgbClr val="666666"/>
                </a:solidFill>
                <a:latin typeface="Arial" panose="020B0604020202020204" pitchFamily="34" charset="0"/>
                <a:cs typeface="Arial" panose="020B0604020202020204" pitchFamily="34" charset="0"/>
              </a:defRPr>
            </a:lvl2pPr>
            <a:lvl3pPr marL="1143000" indent="-228600">
              <a:spcBef>
                <a:spcPct val="20000"/>
              </a:spcBef>
              <a:buClr>
                <a:srgbClr val="20B6F0"/>
              </a:buClr>
              <a:buSzPct val="80000"/>
              <a:buFont typeface="Arial" panose="020B0604020202020204" pitchFamily="34" charset="0"/>
              <a:buChar char="§"/>
              <a:defRPr sz="3200">
                <a:solidFill>
                  <a:srgbClr val="666666"/>
                </a:solidFill>
                <a:latin typeface="Arial" panose="020B0604020202020204" pitchFamily="34" charset="0"/>
                <a:cs typeface="Arial" panose="020B0604020202020204" pitchFamily="34" charset="0"/>
              </a:defRPr>
            </a:lvl3pPr>
            <a:lvl4pPr marL="1600200" indent="-228600">
              <a:spcBef>
                <a:spcPct val="20000"/>
              </a:spcBef>
              <a:buClr>
                <a:srgbClr val="20B6F0"/>
              </a:buClr>
              <a:buSzPct val="80000"/>
              <a:buFont typeface="Arial" panose="020B0604020202020204" pitchFamily="34" charset="0"/>
              <a:buChar char="Ø"/>
              <a:defRPr sz="3200">
                <a:solidFill>
                  <a:srgbClr val="666666"/>
                </a:solidFill>
                <a:latin typeface="Arial" panose="020B0604020202020204" pitchFamily="34" charset="0"/>
                <a:cs typeface="Arial" panose="020B0604020202020204" pitchFamily="34" charset="0"/>
              </a:defRPr>
            </a:lvl4pPr>
            <a:lvl5pPr marL="2057400" indent="-228600">
              <a:spcBef>
                <a:spcPct val="20000"/>
              </a:spcBef>
              <a:buClr>
                <a:srgbClr val="20B6F0"/>
              </a:buClr>
              <a:buSzPct val="80000"/>
              <a:buFont typeface="Arial" panose="020B0604020202020204" pitchFamily="34" charset="0"/>
              <a:buChar char="²"/>
              <a:defRPr sz="3200">
                <a:solidFill>
                  <a:srgbClr val="666666"/>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Clr>
                <a:srgbClr val="20B6F0"/>
              </a:buClr>
              <a:buSzPct val="80000"/>
              <a:buFont typeface="Arial" panose="020B0604020202020204" pitchFamily="34" charset="0"/>
              <a:buChar char="²"/>
              <a:defRPr sz="3200">
                <a:solidFill>
                  <a:srgbClr val="666666"/>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Clr>
                <a:srgbClr val="20B6F0"/>
              </a:buClr>
              <a:buSzPct val="80000"/>
              <a:buFont typeface="Arial" panose="020B0604020202020204" pitchFamily="34" charset="0"/>
              <a:buChar char="²"/>
              <a:defRPr sz="3200">
                <a:solidFill>
                  <a:srgbClr val="666666"/>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Clr>
                <a:srgbClr val="20B6F0"/>
              </a:buClr>
              <a:buSzPct val="80000"/>
              <a:buFont typeface="Arial" panose="020B0604020202020204" pitchFamily="34" charset="0"/>
              <a:buChar char="²"/>
              <a:defRPr sz="3200">
                <a:solidFill>
                  <a:srgbClr val="666666"/>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Clr>
                <a:srgbClr val="20B6F0"/>
              </a:buClr>
              <a:buSzPct val="80000"/>
              <a:buFont typeface="Arial" panose="020B0604020202020204" pitchFamily="34" charset="0"/>
              <a:buChar char="²"/>
              <a:defRPr sz="3200">
                <a:solidFill>
                  <a:srgbClr val="666666"/>
                </a:solidFill>
                <a:latin typeface="Arial" panose="020B0604020202020204" pitchFamily="34" charset="0"/>
                <a:cs typeface="Arial" panose="020B0604020202020204" pitchFamily="34" charset="0"/>
              </a:defRPr>
            </a:lvl9pPr>
          </a:lstStyle>
          <a:p>
            <a:pPr defTabSz="457200" eaLnBrk="0" fontAlgn="base" hangingPunct="0">
              <a:spcBef>
                <a:spcPct val="0"/>
              </a:spcBef>
              <a:spcAft>
                <a:spcPct val="0"/>
              </a:spcAft>
              <a:buClrTx/>
              <a:buNone/>
              <a:defRPr/>
            </a:pPr>
            <a:r>
              <a:rPr lang="en-US" altLang="zh-CN" sz="2400" b="1" spc="300" dirty="0">
                <a:effectLst>
                  <a:outerShdw blurRad="38100" dist="38100" dir="2700000" algn="tl">
                    <a:srgbClr val="000000">
                      <a:alpha val="43137"/>
                    </a:srgbClr>
                  </a:outerShdw>
                </a:effectLst>
                <a:uFillTx/>
                <a:latin typeface="微软雅黑 Light" panose="020B0502040204020203" pitchFamily="34" charset="-122"/>
                <a:ea typeface="微软雅黑 Light" panose="020B0502040204020203" pitchFamily="34" charset="-122"/>
                <a:sym typeface="+mn-ea"/>
              </a:rPr>
              <a:t>ESD  </a:t>
            </a:r>
            <a:r>
              <a:rPr lang="zh-CN" altLang="en-US" sz="2400" b="1" spc="300" dirty="0">
                <a:effectLst>
                  <a:outerShdw blurRad="38100" dist="38100" dir="2700000" algn="tl">
                    <a:srgbClr val="000000">
                      <a:alpha val="43137"/>
                    </a:srgbClr>
                  </a:outerShdw>
                </a:effectLst>
                <a:uFillTx/>
                <a:latin typeface="微软雅黑 Light" panose="020B0502040204020203" pitchFamily="34" charset="-122"/>
                <a:ea typeface="微软雅黑 Light" panose="020B0502040204020203" pitchFamily="34" charset="-122"/>
                <a:sym typeface="+mn-ea"/>
              </a:rPr>
              <a:t>智能制造的隐形杀手</a:t>
            </a:r>
            <a:endParaRPr lang="zh-CN" altLang="en-US" sz="2400" b="1" dirty="0">
              <a:effectLst>
                <a:outerShdw blurRad="38100" dist="38100" dir="2700000" algn="tl">
                  <a:srgbClr val="000000">
                    <a:alpha val="43137"/>
                  </a:srgbClr>
                </a:outerShdw>
              </a:effectLst>
              <a:latin typeface="微软雅黑 Light" panose="020B0502040204020203" pitchFamily="34" charset="-122"/>
              <a:ea typeface="微软雅黑 Light" panose="020B0502040204020203" pitchFamily="34" charset="-122"/>
            </a:endParaRPr>
          </a:p>
        </p:txBody>
      </p:sp>
      <p:cxnSp>
        <p:nvCxnSpPr>
          <p:cNvPr id="4" name="直接连接符 3"/>
          <p:cNvCxnSpPr/>
          <p:nvPr/>
        </p:nvCxnSpPr>
        <p:spPr bwMode="auto">
          <a:xfrm>
            <a:off x="1524000" y="1076325"/>
            <a:ext cx="9158288" cy="0"/>
          </a:xfrm>
          <a:prstGeom prst="line">
            <a:avLst/>
          </a:prstGeom>
          <a:ln>
            <a:headEnd type="none" w="med" len="med"/>
            <a:tailEnd type="none" w="med" len="med"/>
          </a:ln>
        </p:spPr>
        <p:style>
          <a:lnRef idx="3">
            <a:schemeClr val="accent1"/>
          </a:lnRef>
          <a:fillRef idx="0">
            <a:schemeClr val="accent1"/>
          </a:fillRef>
          <a:effectRef idx="2">
            <a:schemeClr val="accent1"/>
          </a:effectRef>
          <a:fontRef idx="minor">
            <a:schemeClr val="tx1"/>
          </a:fontRef>
        </p:style>
      </p:cxnSp>
      <p:sp>
        <p:nvSpPr>
          <p:cNvPr id="6" name="TextBox 1"/>
          <p:cNvSpPr txBox="1">
            <a:spLocks noChangeArrowheads="1"/>
          </p:cNvSpPr>
          <p:nvPr/>
        </p:nvSpPr>
        <p:spPr bwMode="auto">
          <a:xfrm>
            <a:off x="1524000" y="1316355"/>
            <a:ext cx="570103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zh-CN" altLang="en-US" sz="2400" b="1" dirty="0" smtClean="0">
                <a:latin typeface="微软雅黑 Light" panose="020B0502040204020203" pitchFamily="34" charset="-122"/>
                <a:ea typeface="微软雅黑 Light" panose="020B0502040204020203" pitchFamily="34" charset="-122"/>
                <a:cs typeface="微软雅黑 Light" panose="020B0502040204020203" pitchFamily="34" charset="-122"/>
              </a:rPr>
              <a:t>二、</a:t>
            </a:r>
            <a:r>
              <a:rPr sz="2400" b="1" spc="200" dirty="0" smtClean="0">
                <a:solidFill>
                  <a:srgbClr val="000000"/>
                </a:solidFill>
                <a:uFillTx/>
                <a:latin typeface="微软雅黑 Light" panose="020B0502040204020203" pitchFamily="34" charset="-122"/>
                <a:ea typeface="微软雅黑 Light" panose="020B0502040204020203" pitchFamily="34" charset="-122"/>
                <a:cs typeface="微软雅黑 Light" panose="020B0502040204020203" pitchFamily="34" charset="-122"/>
                <a:sym typeface="+mn-ea"/>
              </a:rPr>
              <a:t>您可能还不了解的ESD</a:t>
            </a:r>
            <a:r>
              <a:rPr lang="zh-CN" altLang="en-US" sz="2400" b="1" dirty="0" smtClean="0">
                <a:latin typeface="微软雅黑 Light" panose="020B0502040204020203" pitchFamily="34" charset="-122"/>
                <a:ea typeface="微软雅黑 Light" panose="020B0502040204020203" pitchFamily="34" charset="-122"/>
                <a:cs typeface="微软雅黑 Light" panose="020B0502040204020203" pitchFamily="34" charset="-122"/>
              </a:rPr>
              <a:t>：</a:t>
            </a:r>
            <a:endParaRPr lang="zh-CN" altLang="en-US" sz="2400" b="1" dirty="0">
              <a:latin typeface="微软雅黑 Light" panose="020B0502040204020203" pitchFamily="34" charset="-122"/>
              <a:ea typeface="微软雅黑 Light" panose="020B0502040204020203" pitchFamily="34" charset="-122"/>
              <a:cs typeface="微软雅黑 Light" panose="020B0502040204020203" pitchFamily="34" charset="-122"/>
            </a:endParaRPr>
          </a:p>
        </p:txBody>
      </p:sp>
      <p:sp>
        <p:nvSpPr>
          <p:cNvPr id="8195" name="文本框 3"/>
          <p:cNvSpPr txBox="1"/>
          <p:nvPr/>
        </p:nvSpPr>
        <p:spPr>
          <a:xfrm>
            <a:off x="2155825" y="1776730"/>
            <a:ext cx="8073390" cy="553085"/>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宋体" panose="02010600030101010101" pitchFamily="2" charset="-122"/>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宋体" panose="02010600030101010101" pitchFamily="2" charset="-122"/>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5pPr>
          </a:lstStyle>
          <a:p>
            <a:pPr marL="0" lvl="0" indent="0" eaLnBrk="1" hangingPunct="1">
              <a:lnSpc>
                <a:spcPct val="150000"/>
              </a:lnSpc>
              <a:spcBef>
                <a:spcPct val="0"/>
              </a:spcBef>
              <a:buNone/>
            </a:pPr>
            <a:r>
              <a:rPr lang="zh-CN" sz="2000" b="1" dirty="0">
                <a:latin typeface="微软雅黑 Light" panose="020B0502040204020203" pitchFamily="34" charset="-122"/>
                <a:ea typeface="微软雅黑 Light" panose="020B0502040204020203" pitchFamily="34" charset="-122"/>
              </a:rPr>
              <a:t>电子制造工厂中常见的静电放电现象：</a:t>
            </a:r>
            <a:endParaRPr lang="zh-CN" sz="2000" b="1" dirty="0">
              <a:latin typeface="微软雅黑 Light" panose="020B0502040204020203" pitchFamily="34" charset="-122"/>
              <a:ea typeface="微软雅黑 Light" panose="020B0502040204020203" pitchFamily="34" charset="-122"/>
            </a:endParaRPr>
          </a:p>
        </p:txBody>
      </p:sp>
      <p:pic>
        <p:nvPicPr>
          <p:cNvPr id="340998" name="图片 340997" descr="20-1"/>
          <p:cNvPicPr>
            <a:picLocks noChangeAspect="1"/>
          </p:cNvPicPr>
          <p:nvPr>
            <p:custDataLst>
              <p:tags r:id="rId1"/>
            </p:custDataLst>
          </p:nvPr>
        </p:nvPicPr>
        <p:blipFill>
          <a:blip r:embed="rId2"/>
          <a:stretch>
            <a:fillRect/>
          </a:stretch>
        </p:blipFill>
        <p:spPr>
          <a:xfrm>
            <a:off x="2275840" y="2401570"/>
            <a:ext cx="2601595" cy="1836420"/>
          </a:xfrm>
          <a:prstGeom prst="rect">
            <a:avLst/>
          </a:prstGeom>
          <a:noFill/>
          <a:ln w="9525">
            <a:noFill/>
          </a:ln>
        </p:spPr>
      </p:pic>
      <p:pic>
        <p:nvPicPr>
          <p:cNvPr id="5" name="图片 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8128" y="2401570"/>
            <a:ext cx="4324985" cy="1771650"/>
          </a:xfrm>
          <a:prstGeom prst="rect">
            <a:avLst/>
          </a:prstGeom>
          <a:noFill/>
        </p:spPr>
      </p:pic>
      <p:pic>
        <p:nvPicPr>
          <p:cNvPr id="340996" name="图片 340995" descr="0000"/>
          <p:cNvPicPr/>
          <p:nvPr/>
        </p:nvPicPr>
        <p:blipFill>
          <a:blip r:embed="rId4">
            <a:clrChange>
              <a:clrFrom>
                <a:srgbClr val="FFFFFF"/>
              </a:clrFrom>
              <a:clrTo>
                <a:srgbClr val="FFFFFF">
                  <a:alpha val="0"/>
                </a:srgbClr>
              </a:clrTo>
            </a:clrChange>
          </a:blip>
          <a:stretch>
            <a:fillRect/>
          </a:stretch>
        </p:blipFill>
        <p:spPr>
          <a:xfrm>
            <a:off x="2131060" y="4356100"/>
            <a:ext cx="2891155" cy="1809750"/>
          </a:xfrm>
          <a:prstGeom prst="rect">
            <a:avLst/>
          </a:prstGeom>
          <a:solidFill>
            <a:srgbClr val="FFFFFF"/>
          </a:solidFill>
          <a:ln w="9525">
            <a:noFill/>
          </a:ln>
        </p:spPr>
      </p:pic>
      <p:pic>
        <p:nvPicPr>
          <p:cNvPr id="8" name="图片 2"/>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788660" y="4237990"/>
            <a:ext cx="3159125" cy="1777365"/>
          </a:xfrm>
          <a:prstGeom prst="rect">
            <a:avLst/>
          </a:prstGeom>
          <a:noFill/>
        </p:spPr>
      </p:pic>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9"/>
          <p:cNvSpPr txBox="1">
            <a:spLocks noChangeArrowheads="1"/>
          </p:cNvSpPr>
          <p:nvPr/>
        </p:nvSpPr>
        <p:spPr bwMode="auto">
          <a:xfrm>
            <a:off x="4622801" y="6391276"/>
            <a:ext cx="543242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20B6F0"/>
              </a:buClr>
              <a:buFont typeface="Arial" panose="020B0604020202020204" pitchFamily="34" charset="0"/>
              <a:buChar char="•"/>
              <a:defRPr sz="3200">
                <a:solidFill>
                  <a:srgbClr val="666666"/>
                </a:solidFill>
                <a:latin typeface="Arial" panose="020B0604020202020204" pitchFamily="34" charset="0"/>
                <a:cs typeface="Arial" panose="020B0604020202020204" pitchFamily="34" charset="0"/>
              </a:defRPr>
            </a:lvl1pPr>
            <a:lvl2pPr marL="742950" indent="-285750">
              <a:spcBef>
                <a:spcPct val="20000"/>
              </a:spcBef>
              <a:buClr>
                <a:srgbClr val="20B6F0"/>
              </a:buClr>
              <a:buFont typeface="Arial" panose="020B0604020202020204" pitchFamily="34" charset="0"/>
              <a:buChar char="-"/>
              <a:defRPr sz="3200">
                <a:solidFill>
                  <a:srgbClr val="666666"/>
                </a:solidFill>
                <a:latin typeface="Arial" panose="020B0604020202020204" pitchFamily="34" charset="0"/>
                <a:cs typeface="Arial" panose="020B0604020202020204" pitchFamily="34" charset="0"/>
              </a:defRPr>
            </a:lvl2pPr>
            <a:lvl3pPr marL="1143000" indent="-228600">
              <a:spcBef>
                <a:spcPct val="20000"/>
              </a:spcBef>
              <a:buClr>
                <a:srgbClr val="20B6F0"/>
              </a:buClr>
              <a:buSzPct val="80000"/>
              <a:buFont typeface="Arial" panose="020B0604020202020204" pitchFamily="34" charset="0"/>
              <a:buChar char="§"/>
              <a:defRPr sz="3200">
                <a:solidFill>
                  <a:srgbClr val="666666"/>
                </a:solidFill>
                <a:latin typeface="Arial" panose="020B0604020202020204" pitchFamily="34" charset="0"/>
                <a:cs typeface="Arial" panose="020B0604020202020204" pitchFamily="34" charset="0"/>
              </a:defRPr>
            </a:lvl3pPr>
            <a:lvl4pPr marL="1600200" indent="-228600">
              <a:spcBef>
                <a:spcPct val="20000"/>
              </a:spcBef>
              <a:buClr>
                <a:srgbClr val="20B6F0"/>
              </a:buClr>
              <a:buSzPct val="80000"/>
              <a:buFont typeface="Arial" panose="020B0604020202020204" pitchFamily="34" charset="0"/>
              <a:buChar char="Ø"/>
              <a:defRPr sz="3200">
                <a:solidFill>
                  <a:srgbClr val="666666"/>
                </a:solidFill>
                <a:latin typeface="Arial" panose="020B0604020202020204" pitchFamily="34" charset="0"/>
                <a:cs typeface="Arial" panose="020B0604020202020204" pitchFamily="34" charset="0"/>
              </a:defRPr>
            </a:lvl4pPr>
            <a:lvl5pPr marL="2057400" indent="-228600">
              <a:spcBef>
                <a:spcPct val="20000"/>
              </a:spcBef>
              <a:buClr>
                <a:srgbClr val="20B6F0"/>
              </a:buClr>
              <a:buSzPct val="80000"/>
              <a:buFont typeface="Arial" panose="020B0604020202020204" pitchFamily="34" charset="0"/>
              <a:buChar char="²"/>
              <a:defRPr sz="3200">
                <a:solidFill>
                  <a:srgbClr val="666666"/>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Clr>
                <a:srgbClr val="20B6F0"/>
              </a:buClr>
              <a:buSzPct val="80000"/>
              <a:buFont typeface="Arial" panose="020B0604020202020204" pitchFamily="34" charset="0"/>
              <a:buChar char="²"/>
              <a:defRPr sz="3200">
                <a:solidFill>
                  <a:srgbClr val="666666"/>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Clr>
                <a:srgbClr val="20B6F0"/>
              </a:buClr>
              <a:buSzPct val="80000"/>
              <a:buFont typeface="Arial" panose="020B0604020202020204" pitchFamily="34" charset="0"/>
              <a:buChar char="²"/>
              <a:defRPr sz="3200">
                <a:solidFill>
                  <a:srgbClr val="666666"/>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Clr>
                <a:srgbClr val="20B6F0"/>
              </a:buClr>
              <a:buSzPct val="80000"/>
              <a:buFont typeface="Arial" panose="020B0604020202020204" pitchFamily="34" charset="0"/>
              <a:buChar char="²"/>
              <a:defRPr sz="3200">
                <a:solidFill>
                  <a:srgbClr val="666666"/>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Clr>
                <a:srgbClr val="20B6F0"/>
              </a:buClr>
              <a:buSzPct val="80000"/>
              <a:buFont typeface="Arial" panose="020B0604020202020204" pitchFamily="34" charset="0"/>
              <a:buChar char="²"/>
              <a:defRPr sz="3200">
                <a:solidFill>
                  <a:srgbClr val="666666"/>
                </a:solidFill>
                <a:latin typeface="Arial" panose="020B0604020202020204" pitchFamily="34" charset="0"/>
                <a:cs typeface="Arial" panose="020B0604020202020204" pitchFamily="34" charset="0"/>
              </a:defRPr>
            </a:lvl9pPr>
          </a:lstStyle>
          <a:p>
            <a:pPr defTabSz="457200" fontAlgn="base">
              <a:spcBef>
                <a:spcPct val="50000"/>
              </a:spcBef>
              <a:spcAft>
                <a:spcPct val="0"/>
              </a:spcAft>
              <a:buClrTx/>
              <a:buNone/>
            </a:pPr>
            <a:br>
              <a:rPr lang="en-US" altLang="zh-CN" sz="2000" b="1">
                <a:solidFill>
                  <a:srgbClr val="FFFFFF"/>
                </a:solidFill>
                <a:ea typeface="宋体" panose="02010600030101010101" pitchFamily="2" charset="-122"/>
              </a:rPr>
            </a:br>
            <a:endParaRPr lang="es-ES" altLang="en-US" sz="2000" b="1">
              <a:solidFill>
                <a:srgbClr val="FFFFFF"/>
              </a:solidFill>
            </a:endParaRPr>
          </a:p>
        </p:txBody>
      </p:sp>
      <p:sp>
        <p:nvSpPr>
          <p:cNvPr id="6148" name="Title 3"/>
          <p:cNvSpPr>
            <a:spLocks noChangeArrowheads="1"/>
          </p:cNvSpPr>
          <p:nvPr/>
        </p:nvSpPr>
        <p:spPr bwMode="auto">
          <a:xfrm>
            <a:off x="1661193" y="556725"/>
            <a:ext cx="8153400" cy="833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lr>
                <a:srgbClr val="20B6F0"/>
              </a:buClr>
              <a:buFont typeface="Arial" panose="020B0604020202020204" pitchFamily="34" charset="0"/>
              <a:buChar char="•"/>
              <a:defRPr sz="3200">
                <a:solidFill>
                  <a:srgbClr val="666666"/>
                </a:solidFill>
                <a:latin typeface="Arial" panose="020B0604020202020204" pitchFamily="34" charset="0"/>
                <a:cs typeface="Arial" panose="020B0604020202020204" pitchFamily="34" charset="0"/>
              </a:defRPr>
            </a:lvl1pPr>
            <a:lvl2pPr marL="742950" indent="-285750">
              <a:spcBef>
                <a:spcPct val="20000"/>
              </a:spcBef>
              <a:buClr>
                <a:srgbClr val="20B6F0"/>
              </a:buClr>
              <a:buFont typeface="Arial" panose="020B0604020202020204" pitchFamily="34" charset="0"/>
              <a:buChar char="-"/>
              <a:defRPr sz="3200">
                <a:solidFill>
                  <a:srgbClr val="666666"/>
                </a:solidFill>
                <a:latin typeface="Arial" panose="020B0604020202020204" pitchFamily="34" charset="0"/>
                <a:cs typeface="Arial" panose="020B0604020202020204" pitchFamily="34" charset="0"/>
              </a:defRPr>
            </a:lvl2pPr>
            <a:lvl3pPr marL="1143000" indent="-228600">
              <a:spcBef>
                <a:spcPct val="20000"/>
              </a:spcBef>
              <a:buClr>
                <a:srgbClr val="20B6F0"/>
              </a:buClr>
              <a:buSzPct val="80000"/>
              <a:buFont typeface="Arial" panose="020B0604020202020204" pitchFamily="34" charset="0"/>
              <a:buChar char="§"/>
              <a:defRPr sz="3200">
                <a:solidFill>
                  <a:srgbClr val="666666"/>
                </a:solidFill>
                <a:latin typeface="Arial" panose="020B0604020202020204" pitchFamily="34" charset="0"/>
                <a:cs typeface="Arial" panose="020B0604020202020204" pitchFamily="34" charset="0"/>
              </a:defRPr>
            </a:lvl3pPr>
            <a:lvl4pPr marL="1600200" indent="-228600">
              <a:spcBef>
                <a:spcPct val="20000"/>
              </a:spcBef>
              <a:buClr>
                <a:srgbClr val="20B6F0"/>
              </a:buClr>
              <a:buSzPct val="80000"/>
              <a:buFont typeface="Arial" panose="020B0604020202020204" pitchFamily="34" charset="0"/>
              <a:buChar char="Ø"/>
              <a:defRPr sz="3200">
                <a:solidFill>
                  <a:srgbClr val="666666"/>
                </a:solidFill>
                <a:latin typeface="Arial" panose="020B0604020202020204" pitchFamily="34" charset="0"/>
                <a:cs typeface="Arial" panose="020B0604020202020204" pitchFamily="34" charset="0"/>
              </a:defRPr>
            </a:lvl4pPr>
            <a:lvl5pPr marL="2057400" indent="-228600">
              <a:spcBef>
                <a:spcPct val="20000"/>
              </a:spcBef>
              <a:buClr>
                <a:srgbClr val="20B6F0"/>
              </a:buClr>
              <a:buSzPct val="80000"/>
              <a:buFont typeface="Arial" panose="020B0604020202020204" pitchFamily="34" charset="0"/>
              <a:buChar char="²"/>
              <a:defRPr sz="3200">
                <a:solidFill>
                  <a:srgbClr val="666666"/>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Clr>
                <a:srgbClr val="20B6F0"/>
              </a:buClr>
              <a:buSzPct val="80000"/>
              <a:buFont typeface="Arial" panose="020B0604020202020204" pitchFamily="34" charset="0"/>
              <a:buChar char="²"/>
              <a:defRPr sz="3200">
                <a:solidFill>
                  <a:srgbClr val="666666"/>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Clr>
                <a:srgbClr val="20B6F0"/>
              </a:buClr>
              <a:buSzPct val="80000"/>
              <a:buFont typeface="Arial" panose="020B0604020202020204" pitchFamily="34" charset="0"/>
              <a:buChar char="²"/>
              <a:defRPr sz="3200">
                <a:solidFill>
                  <a:srgbClr val="666666"/>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Clr>
                <a:srgbClr val="20B6F0"/>
              </a:buClr>
              <a:buSzPct val="80000"/>
              <a:buFont typeface="Arial" panose="020B0604020202020204" pitchFamily="34" charset="0"/>
              <a:buChar char="²"/>
              <a:defRPr sz="3200">
                <a:solidFill>
                  <a:srgbClr val="666666"/>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Clr>
                <a:srgbClr val="20B6F0"/>
              </a:buClr>
              <a:buSzPct val="80000"/>
              <a:buFont typeface="Arial" panose="020B0604020202020204" pitchFamily="34" charset="0"/>
              <a:buChar char="²"/>
              <a:defRPr sz="3200">
                <a:solidFill>
                  <a:srgbClr val="666666"/>
                </a:solidFill>
                <a:latin typeface="Arial" panose="020B0604020202020204" pitchFamily="34" charset="0"/>
                <a:cs typeface="Arial" panose="020B0604020202020204" pitchFamily="34" charset="0"/>
              </a:defRPr>
            </a:lvl9pPr>
          </a:lstStyle>
          <a:p>
            <a:pPr defTabSz="457200" eaLnBrk="0" fontAlgn="base" hangingPunct="0">
              <a:spcBef>
                <a:spcPct val="0"/>
              </a:spcBef>
              <a:spcAft>
                <a:spcPct val="0"/>
              </a:spcAft>
              <a:buClrTx/>
              <a:buNone/>
              <a:defRPr/>
            </a:pPr>
            <a:r>
              <a:rPr lang="en-US" altLang="zh-CN" sz="2400" b="1" spc="300" dirty="0">
                <a:effectLst>
                  <a:outerShdw blurRad="38100" dist="38100" dir="2700000" algn="tl">
                    <a:srgbClr val="000000">
                      <a:alpha val="43137"/>
                    </a:srgbClr>
                  </a:outerShdw>
                </a:effectLst>
                <a:uFillTx/>
                <a:latin typeface="宋体" panose="02010600030101010101" pitchFamily="2" charset="-122"/>
                <a:ea typeface="宋体" panose="02010600030101010101" pitchFamily="2" charset="-122"/>
                <a:cs typeface="宋体" panose="02010600030101010101" pitchFamily="2" charset="-122"/>
                <a:sym typeface="+mn-ea"/>
              </a:rPr>
              <a:t>ESD  </a:t>
            </a:r>
            <a:r>
              <a:rPr lang="zh-CN" altLang="en-US" sz="2400" b="1" spc="300" dirty="0">
                <a:effectLst>
                  <a:outerShdw blurRad="38100" dist="38100" dir="2700000" algn="tl">
                    <a:srgbClr val="000000">
                      <a:alpha val="43137"/>
                    </a:srgbClr>
                  </a:outerShdw>
                </a:effectLst>
                <a:uFillTx/>
                <a:latin typeface="宋体" panose="02010600030101010101" pitchFamily="2" charset="-122"/>
                <a:ea typeface="宋体" panose="02010600030101010101" pitchFamily="2" charset="-122"/>
                <a:cs typeface="宋体" panose="02010600030101010101" pitchFamily="2" charset="-122"/>
                <a:sym typeface="+mn-ea"/>
              </a:rPr>
              <a:t>智能制造的隐形杀手</a:t>
            </a:r>
            <a:endParaRPr lang="zh-CN" altLang="en-US" sz="2400" b="1" dirty="0">
              <a:effectLst>
                <a:outerShdw blurRad="38100" dist="38100" dir="2700000" algn="tl">
                  <a:srgbClr val="000000">
                    <a:alpha val="43137"/>
                  </a:srgbClr>
                </a:outerShdw>
              </a:effectLst>
              <a:latin typeface="宋体" panose="02010600030101010101" pitchFamily="2" charset="-122"/>
              <a:ea typeface="宋体" panose="02010600030101010101" pitchFamily="2" charset="-122"/>
              <a:cs typeface="宋体" panose="02010600030101010101" pitchFamily="2" charset="-122"/>
            </a:endParaRPr>
          </a:p>
        </p:txBody>
      </p:sp>
      <p:cxnSp>
        <p:nvCxnSpPr>
          <p:cNvPr id="4" name="直接连接符 3"/>
          <p:cNvCxnSpPr/>
          <p:nvPr/>
        </p:nvCxnSpPr>
        <p:spPr bwMode="auto">
          <a:xfrm>
            <a:off x="1524000" y="1076325"/>
            <a:ext cx="9158288" cy="0"/>
          </a:xfrm>
          <a:prstGeom prst="line">
            <a:avLst/>
          </a:prstGeom>
          <a:ln>
            <a:headEnd type="none" w="med" len="med"/>
            <a:tailEnd type="none" w="med" len="med"/>
          </a:ln>
        </p:spPr>
        <p:style>
          <a:lnRef idx="3">
            <a:schemeClr val="accent1"/>
          </a:lnRef>
          <a:fillRef idx="0">
            <a:schemeClr val="accent1"/>
          </a:fillRef>
          <a:effectRef idx="2">
            <a:schemeClr val="accent1"/>
          </a:effectRef>
          <a:fontRef idx="minor">
            <a:schemeClr val="tx1"/>
          </a:fontRef>
        </p:style>
      </p:cxnSp>
      <p:sp>
        <p:nvSpPr>
          <p:cNvPr id="6" name="TextBox 1"/>
          <p:cNvSpPr txBox="1">
            <a:spLocks noChangeArrowheads="1"/>
          </p:cNvSpPr>
          <p:nvPr/>
        </p:nvSpPr>
        <p:spPr bwMode="auto">
          <a:xfrm>
            <a:off x="1524000" y="1316355"/>
            <a:ext cx="604075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zh-CN" altLang="en-US" sz="2400" b="1" dirty="0" smtClean="0">
                <a:latin typeface="宋体" panose="02010600030101010101" pitchFamily="2" charset="-122"/>
                <a:ea typeface="宋体" panose="02010600030101010101" pitchFamily="2" charset="-122"/>
                <a:cs typeface="宋体" panose="02010600030101010101" pitchFamily="2" charset="-122"/>
              </a:rPr>
              <a:t>二、</a:t>
            </a:r>
            <a:r>
              <a:rPr sz="2400" b="1" spc="200" dirty="0" smtClean="0">
                <a:solidFill>
                  <a:srgbClr val="000000"/>
                </a:solidFill>
                <a:uFillTx/>
                <a:latin typeface="宋体" panose="02010600030101010101" pitchFamily="2" charset="-122"/>
                <a:ea typeface="宋体" panose="02010600030101010101" pitchFamily="2" charset="-122"/>
                <a:cs typeface="宋体" panose="02010600030101010101" pitchFamily="2" charset="-122"/>
                <a:sym typeface="+mn-ea"/>
              </a:rPr>
              <a:t>您可能还不了解的ESD</a:t>
            </a:r>
            <a:r>
              <a:rPr lang="zh-CN" altLang="en-US" sz="2400" b="1" dirty="0" smtClean="0">
                <a:latin typeface="宋体" panose="02010600030101010101" pitchFamily="2" charset="-122"/>
                <a:ea typeface="宋体" panose="02010600030101010101" pitchFamily="2" charset="-122"/>
                <a:cs typeface="宋体" panose="02010600030101010101" pitchFamily="2" charset="-122"/>
              </a:rPr>
              <a:t>：</a:t>
            </a:r>
            <a:endParaRPr lang="zh-CN" altLang="en-US" sz="2400" b="1" dirty="0">
              <a:latin typeface="宋体" panose="02010600030101010101" pitchFamily="2" charset="-122"/>
              <a:ea typeface="宋体" panose="02010600030101010101" pitchFamily="2" charset="-122"/>
              <a:cs typeface="宋体" panose="02010600030101010101" pitchFamily="2" charset="-122"/>
            </a:endParaRPr>
          </a:p>
        </p:txBody>
      </p:sp>
      <p:sp>
        <p:nvSpPr>
          <p:cNvPr id="8195" name="文本框 3"/>
          <p:cNvSpPr txBox="1"/>
          <p:nvPr/>
        </p:nvSpPr>
        <p:spPr>
          <a:xfrm>
            <a:off x="2155825" y="1776730"/>
            <a:ext cx="8073390" cy="553085"/>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宋体" panose="02010600030101010101" pitchFamily="2" charset="-122"/>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宋体" panose="02010600030101010101" pitchFamily="2" charset="-122"/>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5pPr>
          </a:lstStyle>
          <a:p>
            <a:pPr marL="0" lvl="0" indent="0" eaLnBrk="1" hangingPunct="1">
              <a:lnSpc>
                <a:spcPct val="150000"/>
              </a:lnSpc>
              <a:spcBef>
                <a:spcPct val="0"/>
              </a:spcBef>
              <a:buNone/>
            </a:pPr>
            <a:r>
              <a:rPr lang="zh-CN" sz="2000" b="1" dirty="0">
                <a:latin typeface="宋体" panose="02010600030101010101" pitchFamily="2" charset="-122"/>
                <a:ea typeface="宋体" panose="02010600030101010101" pitchFamily="2" charset="-122"/>
              </a:rPr>
              <a:t>静电和静电放电的效应：</a:t>
            </a:r>
            <a:endParaRPr lang="zh-CN" sz="2000" b="1" dirty="0">
              <a:latin typeface="宋体" panose="02010600030101010101" pitchFamily="2" charset="-122"/>
              <a:ea typeface="宋体" panose="02010600030101010101" pitchFamily="2" charset="-122"/>
            </a:endParaRPr>
          </a:p>
        </p:txBody>
      </p:sp>
      <p:sp>
        <p:nvSpPr>
          <p:cNvPr id="15363" name="文本框 3"/>
          <p:cNvSpPr txBox="1"/>
          <p:nvPr/>
        </p:nvSpPr>
        <p:spPr>
          <a:xfrm>
            <a:off x="2141538" y="2481898"/>
            <a:ext cx="4032250" cy="36830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宋体" panose="02010600030101010101" pitchFamily="2" charset="-122"/>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宋体" panose="02010600030101010101" pitchFamily="2" charset="-122"/>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5pPr>
          </a:lstStyle>
          <a:p>
            <a:pPr marL="0" lvl="0" indent="0" eaLnBrk="1" hangingPunct="1">
              <a:spcBef>
                <a:spcPct val="0"/>
              </a:spcBef>
              <a:buNone/>
            </a:pPr>
            <a:r>
              <a:rPr lang="zh-CN" altLang="en-US" sz="1800" b="1" dirty="0">
                <a:latin typeface="宋体" panose="02010600030101010101" pitchFamily="2" charset="-122"/>
                <a:ea typeface="宋体" panose="02010600030101010101" pitchFamily="2" charset="-122"/>
              </a:rPr>
              <a:t>静电力学效应：</a:t>
            </a:r>
            <a:endParaRPr lang="zh-CN" altLang="en-US" sz="1800" b="1" dirty="0">
              <a:latin typeface="宋体" panose="02010600030101010101" pitchFamily="2" charset="-122"/>
              <a:ea typeface="宋体" panose="02010600030101010101" pitchFamily="2" charset="-122"/>
            </a:endParaRPr>
          </a:p>
        </p:txBody>
      </p:sp>
      <p:sp>
        <p:nvSpPr>
          <p:cNvPr id="15364" name="文本框 4"/>
          <p:cNvSpPr txBox="1"/>
          <p:nvPr/>
        </p:nvSpPr>
        <p:spPr>
          <a:xfrm>
            <a:off x="2155825" y="2944495"/>
            <a:ext cx="7978775" cy="2245360"/>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宋体" panose="02010600030101010101" pitchFamily="2" charset="-122"/>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宋体" panose="02010600030101010101" pitchFamily="2" charset="-122"/>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5pPr>
          </a:lstStyle>
          <a:p>
            <a:pPr marL="0" lvl="0" indent="0" eaLnBrk="1" hangingPunct="1">
              <a:lnSpc>
                <a:spcPts val="4200"/>
              </a:lnSpc>
              <a:spcBef>
                <a:spcPct val="0"/>
              </a:spcBef>
              <a:buNone/>
            </a:pPr>
            <a:r>
              <a:rPr lang="zh-CN" altLang="en-US" sz="1800" dirty="0">
                <a:latin typeface="宋体" panose="02010600030101010101" pitchFamily="2" charset="-122"/>
                <a:ea typeface="宋体" panose="02010600030101010101" pitchFamily="2" charset="-122"/>
                <a:cs typeface="微软雅黑 Light" panose="020B0502040204020203" pitchFamily="34" charset="-122"/>
              </a:rPr>
              <a:t>静电场使物质微粒极化，从而产生静电引力，使悬浮在空气中的尘埃容易被吸附在物体上造成污染。如果半导体芯片带上静电，尘埃会吸附在芯片上，使得集成电路的成品率大大降低。在纺织、印刷、塑料加工、粉体加工等行业，由于静电的吸引力或排斥力也同样影响了产品生产质量。</a:t>
            </a:r>
            <a:endParaRPr lang="zh-CN" altLang="en-US" sz="1800" dirty="0">
              <a:latin typeface="宋体" panose="02010600030101010101" pitchFamily="2" charset="-122"/>
              <a:ea typeface="宋体" panose="02010600030101010101" pitchFamily="2" charset="-122"/>
              <a:cs typeface="微软雅黑 Light" panose="020B0502040204020203" pitchFamily="34" charset="-122"/>
            </a:endParaRPr>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9"/>
          <p:cNvSpPr txBox="1">
            <a:spLocks noChangeArrowheads="1"/>
          </p:cNvSpPr>
          <p:nvPr/>
        </p:nvSpPr>
        <p:spPr bwMode="auto">
          <a:xfrm>
            <a:off x="4622801" y="6391276"/>
            <a:ext cx="543242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20B6F0"/>
              </a:buClr>
              <a:buFont typeface="Arial" panose="020B0604020202020204" pitchFamily="34" charset="0"/>
              <a:buChar char="•"/>
              <a:defRPr sz="3200">
                <a:solidFill>
                  <a:srgbClr val="666666"/>
                </a:solidFill>
                <a:latin typeface="Arial" panose="020B0604020202020204" pitchFamily="34" charset="0"/>
                <a:cs typeface="Arial" panose="020B0604020202020204" pitchFamily="34" charset="0"/>
              </a:defRPr>
            </a:lvl1pPr>
            <a:lvl2pPr marL="742950" indent="-285750">
              <a:spcBef>
                <a:spcPct val="20000"/>
              </a:spcBef>
              <a:buClr>
                <a:srgbClr val="20B6F0"/>
              </a:buClr>
              <a:buFont typeface="Arial" panose="020B0604020202020204" pitchFamily="34" charset="0"/>
              <a:buChar char="-"/>
              <a:defRPr sz="3200">
                <a:solidFill>
                  <a:srgbClr val="666666"/>
                </a:solidFill>
                <a:latin typeface="Arial" panose="020B0604020202020204" pitchFamily="34" charset="0"/>
                <a:cs typeface="Arial" panose="020B0604020202020204" pitchFamily="34" charset="0"/>
              </a:defRPr>
            </a:lvl2pPr>
            <a:lvl3pPr marL="1143000" indent="-228600">
              <a:spcBef>
                <a:spcPct val="20000"/>
              </a:spcBef>
              <a:buClr>
                <a:srgbClr val="20B6F0"/>
              </a:buClr>
              <a:buSzPct val="80000"/>
              <a:buFont typeface="Arial" panose="020B0604020202020204" pitchFamily="34" charset="0"/>
              <a:buChar char="§"/>
              <a:defRPr sz="3200">
                <a:solidFill>
                  <a:srgbClr val="666666"/>
                </a:solidFill>
                <a:latin typeface="Arial" panose="020B0604020202020204" pitchFamily="34" charset="0"/>
                <a:cs typeface="Arial" panose="020B0604020202020204" pitchFamily="34" charset="0"/>
              </a:defRPr>
            </a:lvl3pPr>
            <a:lvl4pPr marL="1600200" indent="-228600">
              <a:spcBef>
                <a:spcPct val="20000"/>
              </a:spcBef>
              <a:buClr>
                <a:srgbClr val="20B6F0"/>
              </a:buClr>
              <a:buSzPct val="80000"/>
              <a:buFont typeface="Arial" panose="020B0604020202020204" pitchFamily="34" charset="0"/>
              <a:buChar char="Ø"/>
              <a:defRPr sz="3200">
                <a:solidFill>
                  <a:srgbClr val="666666"/>
                </a:solidFill>
                <a:latin typeface="Arial" panose="020B0604020202020204" pitchFamily="34" charset="0"/>
                <a:cs typeface="Arial" panose="020B0604020202020204" pitchFamily="34" charset="0"/>
              </a:defRPr>
            </a:lvl4pPr>
            <a:lvl5pPr marL="2057400" indent="-228600">
              <a:spcBef>
                <a:spcPct val="20000"/>
              </a:spcBef>
              <a:buClr>
                <a:srgbClr val="20B6F0"/>
              </a:buClr>
              <a:buSzPct val="80000"/>
              <a:buFont typeface="Arial" panose="020B0604020202020204" pitchFamily="34" charset="0"/>
              <a:buChar char="²"/>
              <a:defRPr sz="3200">
                <a:solidFill>
                  <a:srgbClr val="666666"/>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Clr>
                <a:srgbClr val="20B6F0"/>
              </a:buClr>
              <a:buSzPct val="80000"/>
              <a:buFont typeface="Arial" panose="020B0604020202020204" pitchFamily="34" charset="0"/>
              <a:buChar char="²"/>
              <a:defRPr sz="3200">
                <a:solidFill>
                  <a:srgbClr val="666666"/>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Clr>
                <a:srgbClr val="20B6F0"/>
              </a:buClr>
              <a:buSzPct val="80000"/>
              <a:buFont typeface="Arial" panose="020B0604020202020204" pitchFamily="34" charset="0"/>
              <a:buChar char="²"/>
              <a:defRPr sz="3200">
                <a:solidFill>
                  <a:srgbClr val="666666"/>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Clr>
                <a:srgbClr val="20B6F0"/>
              </a:buClr>
              <a:buSzPct val="80000"/>
              <a:buFont typeface="Arial" panose="020B0604020202020204" pitchFamily="34" charset="0"/>
              <a:buChar char="²"/>
              <a:defRPr sz="3200">
                <a:solidFill>
                  <a:srgbClr val="666666"/>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Clr>
                <a:srgbClr val="20B6F0"/>
              </a:buClr>
              <a:buSzPct val="80000"/>
              <a:buFont typeface="Arial" panose="020B0604020202020204" pitchFamily="34" charset="0"/>
              <a:buChar char="²"/>
              <a:defRPr sz="3200">
                <a:solidFill>
                  <a:srgbClr val="666666"/>
                </a:solidFill>
                <a:latin typeface="Arial" panose="020B0604020202020204" pitchFamily="34" charset="0"/>
                <a:cs typeface="Arial" panose="020B0604020202020204" pitchFamily="34" charset="0"/>
              </a:defRPr>
            </a:lvl9pPr>
          </a:lstStyle>
          <a:p>
            <a:pPr defTabSz="457200" fontAlgn="base">
              <a:spcBef>
                <a:spcPct val="50000"/>
              </a:spcBef>
              <a:spcAft>
                <a:spcPct val="0"/>
              </a:spcAft>
              <a:buClrTx/>
              <a:buNone/>
            </a:pPr>
            <a:br>
              <a:rPr lang="en-US" altLang="zh-CN" sz="2000" b="1">
                <a:solidFill>
                  <a:srgbClr val="FFFFFF"/>
                </a:solidFill>
                <a:ea typeface="宋体" panose="02010600030101010101" pitchFamily="2" charset="-122"/>
              </a:rPr>
            </a:br>
            <a:endParaRPr lang="es-ES" altLang="en-US" sz="2000" b="1">
              <a:solidFill>
                <a:srgbClr val="FFFFFF"/>
              </a:solidFill>
            </a:endParaRPr>
          </a:p>
        </p:txBody>
      </p:sp>
      <p:sp>
        <p:nvSpPr>
          <p:cNvPr id="6148" name="Title 3"/>
          <p:cNvSpPr>
            <a:spLocks noChangeArrowheads="1"/>
          </p:cNvSpPr>
          <p:nvPr/>
        </p:nvSpPr>
        <p:spPr bwMode="auto">
          <a:xfrm>
            <a:off x="1661193" y="556725"/>
            <a:ext cx="8153400" cy="833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lr>
                <a:srgbClr val="20B6F0"/>
              </a:buClr>
              <a:buFont typeface="Arial" panose="020B0604020202020204" pitchFamily="34" charset="0"/>
              <a:buChar char="•"/>
              <a:defRPr sz="3200">
                <a:solidFill>
                  <a:srgbClr val="666666"/>
                </a:solidFill>
                <a:latin typeface="Arial" panose="020B0604020202020204" pitchFamily="34" charset="0"/>
                <a:cs typeface="Arial" panose="020B0604020202020204" pitchFamily="34" charset="0"/>
              </a:defRPr>
            </a:lvl1pPr>
            <a:lvl2pPr marL="742950" indent="-285750">
              <a:spcBef>
                <a:spcPct val="20000"/>
              </a:spcBef>
              <a:buClr>
                <a:srgbClr val="20B6F0"/>
              </a:buClr>
              <a:buFont typeface="Arial" panose="020B0604020202020204" pitchFamily="34" charset="0"/>
              <a:buChar char="-"/>
              <a:defRPr sz="3200">
                <a:solidFill>
                  <a:srgbClr val="666666"/>
                </a:solidFill>
                <a:latin typeface="Arial" panose="020B0604020202020204" pitchFamily="34" charset="0"/>
                <a:cs typeface="Arial" panose="020B0604020202020204" pitchFamily="34" charset="0"/>
              </a:defRPr>
            </a:lvl2pPr>
            <a:lvl3pPr marL="1143000" indent="-228600">
              <a:spcBef>
                <a:spcPct val="20000"/>
              </a:spcBef>
              <a:buClr>
                <a:srgbClr val="20B6F0"/>
              </a:buClr>
              <a:buSzPct val="80000"/>
              <a:buFont typeface="Arial" panose="020B0604020202020204" pitchFamily="34" charset="0"/>
              <a:buChar char="§"/>
              <a:defRPr sz="3200">
                <a:solidFill>
                  <a:srgbClr val="666666"/>
                </a:solidFill>
                <a:latin typeface="Arial" panose="020B0604020202020204" pitchFamily="34" charset="0"/>
                <a:cs typeface="Arial" panose="020B0604020202020204" pitchFamily="34" charset="0"/>
              </a:defRPr>
            </a:lvl3pPr>
            <a:lvl4pPr marL="1600200" indent="-228600">
              <a:spcBef>
                <a:spcPct val="20000"/>
              </a:spcBef>
              <a:buClr>
                <a:srgbClr val="20B6F0"/>
              </a:buClr>
              <a:buSzPct val="80000"/>
              <a:buFont typeface="Arial" panose="020B0604020202020204" pitchFamily="34" charset="0"/>
              <a:buChar char="Ø"/>
              <a:defRPr sz="3200">
                <a:solidFill>
                  <a:srgbClr val="666666"/>
                </a:solidFill>
                <a:latin typeface="Arial" panose="020B0604020202020204" pitchFamily="34" charset="0"/>
                <a:cs typeface="Arial" panose="020B0604020202020204" pitchFamily="34" charset="0"/>
              </a:defRPr>
            </a:lvl4pPr>
            <a:lvl5pPr marL="2057400" indent="-228600">
              <a:spcBef>
                <a:spcPct val="20000"/>
              </a:spcBef>
              <a:buClr>
                <a:srgbClr val="20B6F0"/>
              </a:buClr>
              <a:buSzPct val="80000"/>
              <a:buFont typeface="Arial" panose="020B0604020202020204" pitchFamily="34" charset="0"/>
              <a:buChar char="²"/>
              <a:defRPr sz="3200">
                <a:solidFill>
                  <a:srgbClr val="666666"/>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Clr>
                <a:srgbClr val="20B6F0"/>
              </a:buClr>
              <a:buSzPct val="80000"/>
              <a:buFont typeface="Arial" panose="020B0604020202020204" pitchFamily="34" charset="0"/>
              <a:buChar char="²"/>
              <a:defRPr sz="3200">
                <a:solidFill>
                  <a:srgbClr val="666666"/>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Clr>
                <a:srgbClr val="20B6F0"/>
              </a:buClr>
              <a:buSzPct val="80000"/>
              <a:buFont typeface="Arial" panose="020B0604020202020204" pitchFamily="34" charset="0"/>
              <a:buChar char="²"/>
              <a:defRPr sz="3200">
                <a:solidFill>
                  <a:srgbClr val="666666"/>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Clr>
                <a:srgbClr val="20B6F0"/>
              </a:buClr>
              <a:buSzPct val="80000"/>
              <a:buFont typeface="Arial" panose="020B0604020202020204" pitchFamily="34" charset="0"/>
              <a:buChar char="²"/>
              <a:defRPr sz="3200">
                <a:solidFill>
                  <a:srgbClr val="666666"/>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Clr>
                <a:srgbClr val="20B6F0"/>
              </a:buClr>
              <a:buSzPct val="80000"/>
              <a:buFont typeface="Arial" panose="020B0604020202020204" pitchFamily="34" charset="0"/>
              <a:buChar char="²"/>
              <a:defRPr sz="3200">
                <a:solidFill>
                  <a:srgbClr val="666666"/>
                </a:solidFill>
                <a:latin typeface="Arial" panose="020B0604020202020204" pitchFamily="34" charset="0"/>
                <a:cs typeface="Arial" panose="020B0604020202020204" pitchFamily="34" charset="0"/>
              </a:defRPr>
            </a:lvl9pPr>
          </a:lstStyle>
          <a:p>
            <a:pPr defTabSz="457200" eaLnBrk="0" fontAlgn="base" hangingPunct="0">
              <a:spcBef>
                <a:spcPct val="0"/>
              </a:spcBef>
              <a:spcAft>
                <a:spcPct val="0"/>
              </a:spcAft>
              <a:buClrTx/>
              <a:buNone/>
              <a:defRPr/>
            </a:pPr>
            <a:r>
              <a:rPr lang="en-US" altLang="zh-CN" sz="2400" b="1" spc="300" dirty="0">
                <a:effectLst>
                  <a:outerShdw blurRad="38100" dist="38100" dir="2700000" algn="tl">
                    <a:srgbClr val="000000">
                      <a:alpha val="43137"/>
                    </a:srgbClr>
                  </a:outerShdw>
                </a:effectLst>
                <a:uFillTx/>
                <a:latin typeface="宋体" panose="02010600030101010101" pitchFamily="2" charset="-122"/>
                <a:ea typeface="宋体" panose="02010600030101010101" pitchFamily="2" charset="-122"/>
                <a:cs typeface="宋体" panose="02010600030101010101" pitchFamily="2" charset="-122"/>
                <a:sym typeface="+mn-ea"/>
              </a:rPr>
              <a:t>ESD  </a:t>
            </a:r>
            <a:r>
              <a:rPr lang="zh-CN" altLang="en-US" sz="2400" b="1" spc="300" dirty="0">
                <a:effectLst>
                  <a:outerShdw blurRad="38100" dist="38100" dir="2700000" algn="tl">
                    <a:srgbClr val="000000">
                      <a:alpha val="43137"/>
                    </a:srgbClr>
                  </a:outerShdw>
                </a:effectLst>
                <a:uFillTx/>
                <a:latin typeface="宋体" panose="02010600030101010101" pitchFamily="2" charset="-122"/>
                <a:ea typeface="宋体" panose="02010600030101010101" pitchFamily="2" charset="-122"/>
                <a:cs typeface="宋体" panose="02010600030101010101" pitchFamily="2" charset="-122"/>
                <a:sym typeface="+mn-ea"/>
              </a:rPr>
              <a:t>智能制造的隐形杀手</a:t>
            </a:r>
            <a:endParaRPr lang="zh-CN" altLang="en-US" sz="2400" b="1" dirty="0">
              <a:effectLst>
                <a:outerShdw blurRad="38100" dist="38100" dir="2700000" algn="tl">
                  <a:srgbClr val="000000">
                    <a:alpha val="43137"/>
                  </a:srgbClr>
                </a:outerShdw>
              </a:effectLst>
              <a:latin typeface="宋体" panose="02010600030101010101" pitchFamily="2" charset="-122"/>
              <a:ea typeface="宋体" panose="02010600030101010101" pitchFamily="2" charset="-122"/>
              <a:cs typeface="宋体" panose="02010600030101010101" pitchFamily="2" charset="-122"/>
            </a:endParaRPr>
          </a:p>
        </p:txBody>
      </p:sp>
      <p:cxnSp>
        <p:nvCxnSpPr>
          <p:cNvPr id="4" name="直接连接符 3"/>
          <p:cNvCxnSpPr/>
          <p:nvPr/>
        </p:nvCxnSpPr>
        <p:spPr bwMode="auto">
          <a:xfrm>
            <a:off x="1524000" y="1076325"/>
            <a:ext cx="9158288" cy="0"/>
          </a:xfrm>
          <a:prstGeom prst="line">
            <a:avLst/>
          </a:prstGeom>
          <a:ln>
            <a:headEnd type="none" w="med" len="med"/>
            <a:tailEnd type="none" w="med" len="med"/>
          </a:ln>
        </p:spPr>
        <p:style>
          <a:lnRef idx="3">
            <a:schemeClr val="accent1"/>
          </a:lnRef>
          <a:fillRef idx="0">
            <a:schemeClr val="accent1"/>
          </a:fillRef>
          <a:effectRef idx="2">
            <a:schemeClr val="accent1"/>
          </a:effectRef>
          <a:fontRef idx="minor">
            <a:schemeClr val="tx1"/>
          </a:fontRef>
        </p:style>
      </p:cxnSp>
      <p:sp>
        <p:nvSpPr>
          <p:cNvPr id="6" name="TextBox 1"/>
          <p:cNvSpPr txBox="1">
            <a:spLocks noChangeArrowheads="1"/>
          </p:cNvSpPr>
          <p:nvPr/>
        </p:nvSpPr>
        <p:spPr bwMode="auto">
          <a:xfrm>
            <a:off x="1524000" y="1316355"/>
            <a:ext cx="531241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zh-CN" altLang="en-US" sz="2400" b="1" dirty="0" smtClean="0">
                <a:latin typeface="宋体" panose="02010600030101010101" pitchFamily="2" charset="-122"/>
                <a:ea typeface="宋体" panose="02010600030101010101" pitchFamily="2" charset="-122"/>
                <a:cs typeface="宋体" panose="02010600030101010101" pitchFamily="2" charset="-122"/>
              </a:rPr>
              <a:t>二、</a:t>
            </a:r>
            <a:r>
              <a:rPr sz="2400" b="1" spc="200" dirty="0" smtClean="0">
                <a:solidFill>
                  <a:srgbClr val="000000"/>
                </a:solidFill>
                <a:uFillTx/>
                <a:latin typeface="宋体" panose="02010600030101010101" pitchFamily="2" charset="-122"/>
                <a:ea typeface="宋体" panose="02010600030101010101" pitchFamily="2" charset="-122"/>
                <a:cs typeface="宋体" panose="02010600030101010101" pitchFamily="2" charset="-122"/>
                <a:sym typeface="+mn-ea"/>
              </a:rPr>
              <a:t>您可能还不了解的ESD</a:t>
            </a:r>
            <a:r>
              <a:rPr lang="zh-CN" altLang="en-US" sz="2400" b="1" dirty="0" smtClean="0">
                <a:latin typeface="宋体" panose="02010600030101010101" pitchFamily="2" charset="-122"/>
                <a:ea typeface="宋体" panose="02010600030101010101" pitchFamily="2" charset="-122"/>
                <a:cs typeface="宋体" panose="02010600030101010101" pitchFamily="2" charset="-122"/>
              </a:rPr>
              <a:t>：</a:t>
            </a:r>
            <a:endParaRPr lang="zh-CN" altLang="en-US" sz="2400" b="1" dirty="0">
              <a:latin typeface="宋体" panose="02010600030101010101" pitchFamily="2" charset="-122"/>
              <a:ea typeface="宋体" panose="02010600030101010101" pitchFamily="2" charset="-122"/>
              <a:cs typeface="宋体" panose="02010600030101010101" pitchFamily="2" charset="-122"/>
            </a:endParaRPr>
          </a:p>
        </p:txBody>
      </p:sp>
      <p:sp>
        <p:nvSpPr>
          <p:cNvPr id="8195" name="文本框 3"/>
          <p:cNvSpPr txBox="1"/>
          <p:nvPr/>
        </p:nvSpPr>
        <p:spPr>
          <a:xfrm>
            <a:off x="2155825" y="1776730"/>
            <a:ext cx="8073390" cy="553085"/>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宋体" panose="02010600030101010101" pitchFamily="2" charset="-122"/>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宋体" panose="02010600030101010101" pitchFamily="2" charset="-122"/>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5pPr>
          </a:lstStyle>
          <a:p>
            <a:pPr marL="0" lvl="0" indent="0" eaLnBrk="1" hangingPunct="1">
              <a:lnSpc>
                <a:spcPct val="150000"/>
              </a:lnSpc>
              <a:spcBef>
                <a:spcPct val="0"/>
              </a:spcBef>
              <a:buNone/>
            </a:pPr>
            <a:r>
              <a:rPr lang="zh-CN" sz="2000" b="1" dirty="0">
                <a:latin typeface="宋体" panose="02010600030101010101" pitchFamily="2" charset="-122"/>
                <a:ea typeface="宋体" panose="02010600030101010101" pitchFamily="2" charset="-122"/>
              </a:rPr>
              <a:t>静电和静电放电的效应：</a:t>
            </a:r>
            <a:endParaRPr lang="zh-CN" sz="2000" b="1" dirty="0">
              <a:latin typeface="宋体" panose="02010600030101010101" pitchFamily="2" charset="-122"/>
              <a:ea typeface="宋体" panose="02010600030101010101" pitchFamily="2" charset="-122"/>
            </a:endParaRPr>
          </a:p>
        </p:txBody>
      </p:sp>
      <p:sp>
        <p:nvSpPr>
          <p:cNvPr id="15363" name="文本框 3"/>
          <p:cNvSpPr txBox="1"/>
          <p:nvPr/>
        </p:nvSpPr>
        <p:spPr>
          <a:xfrm>
            <a:off x="2158048" y="2465388"/>
            <a:ext cx="4032250" cy="36830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宋体" panose="02010600030101010101" pitchFamily="2" charset="-122"/>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宋体" panose="02010600030101010101" pitchFamily="2" charset="-122"/>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5pPr>
          </a:lstStyle>
          <a:p>
            <a:pPr marL="0" lvl="0" indent="0" eaLnBrk="1" hangingPunct="1">
              <a:spcBef>
                <a:spcPct val="0"/>
              </a:spcBef>
              <a:buNone/>
            </a:pPr>
            <a:r>
              <a:rPr lang="zh-CN" altLang="en-US" sz="1800" b="1" dirty="0">
                <a:latin typeface="宋体" panose="02010600030101010101" pitchFamily="2" charset="-122"/>
                <a:ea typeface="宋体" panose="02010600030101010101" pitchFamily="2" charset="-122"/>
                <a:sym typeface="+mn-ea"/>
              </a:rPr>
              <a:t>静电放电的热效应</a:t>
            </a:r>
            <a:r>
              <a:rPr lang="zh-CN" altLang="en-US" sz="1800" b="1" dirty="0">
                <a:latin typeface="宋体" panose="02010600030101010101" pitchFamily="2" charset="-122"/>
                <a:ea typeface="宋体" panose="02010600030101010101" pitchFamily="2" charset="-122"/>
              </a:rPr>
              <a:t>：</a:t>
            </a:r>
            <a:endParaRPr lang="zh-CN" altLang="en-US" sz="1800" b="1" dirty="0">
              <a:latin typeface="宋体" panose="02010600030101010101" pitchFamily="2" charset="-122"/>
              <a:ea typeface="宋体" panose="02010600030101010101" pitchFamily="2" charset="-122"/>
            </a:endParaRPr>
          </a:p>
        </p:txBody>
      </p:sp>
      <p:sp>
        <p:nvSpPr>
          <p:cNvPr id="15364" name="文本框 4"/>
          <p:cNvSpPr txBox="1"/>
          <p:nvPr/>
        </p:nvSpPr>
        <p:spPr>
          <a:xfrm>
            <a:off x="2199640" y="2945130"/>
            <a:ext cx="8016240" cy="2784475"/>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宋体" panose="02010600030101010101" pitchFamily="2" charset="-122"/>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宋体" panose="02010600030101010101" pitchFamily="2" charset="-122"/>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5pPr>
          </a:lstStyle>
          <a:p>
            <a:pPr marL="0" lvl="0" indent="0" eaLnBrk="1" hangingPunct="1">
              <a:lnSpc>
                <a:spcPts val="4200"/>
              </a:lnSpc>
              <a:spcBef>
                <a:spcPct val="0"/>
              </a:spcBef>
              <a:buNone/>
            </a:pPr>
            <a:r>
              <a:rPr lang="zh-CN" altLang="en-US" sz="1800" dirty="0">
                <a:latin typeface="宋体" panose="02010600030101010101" pitchFamily="2" charset="-122"/>
                <a:ea typeface="宋体" panose="02010600030101010101" pitchFamily="2" charset="-122"/>
                <a:cs typeface="宋体" panose="02010600030101010101" pitchFamily="2" charset="-122"/>
                <a:sym typeface="+mn-ea"/>
              </a:rPr>
              <a:t>静电火花放电或刷形放电一般都是在</a:t>
            </a:r>
            <a:r>
              <a:rPr lang="en-US" altLang="zh-CN" sz="1800" dirty="0">
                <a:latin typeface="宋体" panose="02010600030101010101" pitchFamily="2" charset="-122"/>
                <a:ea typeface="宋体" panose="02010600030101010101" pitchFamily="2" charset="-122"/>
                <a:cs typeface="宋体" panose="02010600030101010101" pitchFamily="2" charset="-122"/>
                <a:sym typeface="+mn-ea"/>
              </a:rPr>
              <a:t>ns</a:t>
            </a:r>
            <a:r>
              <a:rPr lang="zh-CN" altLang="en-US" sz="1800" dirty="0">
                <a:latin typeface="宋体" panose="02010600030101010101" pitchFamily="2" charset="-122"/>
                <a:ea typeface="宋体" panose="02010600030101010101" pitchFamily="2" charset="-122"/>
                <a:cs typeface="宋体" panose="02010600030101010101" pitchFamily="2" charset="-122"/>
                <a:sym typeface="+mn-ea"/>
              </a:rPr>
              <a:t>或</a:t>
            </a:r>
            <a:r>
              <a:rPr lang="zh-CN" altLang="en-US" sz="1800" dirty="0">
                <a:latin typeface="宋体" panose="02010600030101010101" pitchFamily="2" charset="-122"/>
                <a:ea typeface="宋体" panose="02010600030101010101" pitchFamily="2" charset="-122"/>
                <a:cs typeface="宋体" panose="02010600030101010101" pitchFamily="2" charset="-122"/>
                <a:sym typeface="Symbol" panose="05050102010706020507" pitchFamily="18" charset="2"/>
              </a:rPr>
              <a:t></a:t>
            </a:r>
            <a:r>
              <a:rPr lang="en-US" altLang="zh-CN" sz="1800" dirty="0">
                <a:latin typeface="宋体" panose="02010600030101010101" pitchFamily="2" charset="-122"/>
                <a:ea typeface="宋体" panose="02010600030101010101" pitchFamily="2" charset="-122"/>
                <a:cs typeface="宋体" panose="02010600030101010101" pitchFamily="2" charset="-122"/>
                <a:sym typeface="+mn-ea"/>
              </a:rPr>
              <a:t>s</a:t>
            </a:r>
            <a:r>
              <a:rPr lang="zh-CN" altLang="en-US" sz="1800" dirty="0">
                <a:latin typeface="宋体" panose="02010600030101010101" pitchFamily="2" charset="-122"/>
                <a:ea typeface="宋体" panose="02010600030101010101" pitchFamily="2" charset="-122"/>
                <a:cs typeface="宋体" panose="02010600030101010101" pitchFamily="2" charset="-122"/>
                <a:sym typeface="+mn-ea"/>
              </a:rPr>
              <a:t>量级完成的，是一种绝热过程。空气中发生的静电放电，可以在瞬间使空气电离、击穿、通过数安培的大电流，并伴随着发光、发热过程，形成局部的高温热源。这种局部的热源可以引起易燃、易爆气体燃烧、爆炸。静电放电过程产生的瞬时大电流也可以使火炸药、电雷管、电引信等各种电发火装置意外发火，引起爆炸事故。</a:t>
            </a:r>
            <a:endParaRPr lang="zh-CN" altLang="en-US" sz="1800" dirty="0">
              <a:latin typeface="微软雅黑 Light" panose="020B0502040204020203" pitchFamily="34" charset="-122"/>
              <a:ea typeface="微软雅黑 Light" panose="020B0502040204020203" pitchFamily="34" charset="-122"/>
              <a:cs typeface="宋体" panose="02010600030101010101" pitchFamily="2" charset="-122"/>
            </a:endParaRPr>
          </a:p>
        </p:txBody>
      </p:sp>
    </p:spTree>
  </p:cSld>
  <p:clrMapOvr>
    <a:masterClrMapping/>
  </p:clrMapOvr>
  <p:transition>
    <p:fade/>
  </p:transition>
  <p:timing>
    <p:tnLst>
      <p:par>
        <p:cTn id="1" dur="indefinite" restart="never" nodeType="tmRoot"/>
      </p:par>
    </p:tnLst>
  </p:timing>
</p:sld>
</file>

<file path=ppt/tags/tag1.xml><?xml version="1.0" encoding="utf-8"?>
<p:tagLst xmlns:p="http://schemas.openxmlformats.org/presentationml/2006/main">
  <p:tag name="KSO_WM_UNIT_PLACING_PICTURE_USER_VIEWPORT" val="{&quot;height&quot;:4482.500787401575,&quot;width&quot;:6350}"/>
</p:tagLst>
</file>

<file path=ppt/tags/tag2.xml><?xml version="1.0" encoding="utf-8"?>
<p:tagLst xmlns:p="http://schemas.openxmlformats.org/presentationml/2006/main">
  <p:tag name="KSO_WM_MEDIACOVER_FLAG" val="1"/>
  <p:tag name="KSO_WM_UNIT_MEDIACOVER_BTN_STATE" val="1"/>
  <p:tag name="KSO_WM_UNIT_MEDIACOVER_BTNRECT" val="10557*5254*294*294"/>
  <p:tag name="KSO_WM_UNIT_MEDIACOVER_STYLEID" val="1"/>
  <p:tag name="KSO_WM_UNIT_MEDIACOVER_TEXTSTATE" val="0"/>
  <p:tag name="KSO_WM_UNIT_MEDIACOVER_BTN_POS" val="c"/>
  <p:tag name="KSO_WM_UNIT_MEDIACOVER_BTN_STYLE" val="ee0bc779c1f3d7f3e90c96344320e69a"/>
  <p:tag name="KSO_WM_UNIT_MEDIACOVER_RGB" val="000000"/>
  <p:tag name="KSO_WM_UNIT_MEDIACOVER_TRANSPARENCY" val="0.5"/>
</p:tagLst>
</file>

<file path=ppt/tags/tag3.xml><?xml version="1.0" encoding="utf-8"?>
<p:tagLst xmlns:p="http://schemas.openxmlformats.org/presentationml/2006/main">
  <p:tag name="KSO_WM_UNIT_PLACING_PICTURE_USER_VIEWPORT" val="{&quot;height&quot;:4482.500787401575,&quot;width&quot;:6350}"/>
</p:tagLst>
</file>

<file path=ppt/theme/theme1.xml><?xml version="1.0" encoding="utf-8"?>
<a:theme xmlns:a="http://schemas.openxmlformats.org/drawingml/2006/main" name="1_Looppa Master">
  <a:themeElements>
    <a:clrScheme name="1_Looppa Master 1">
      <a:dk1>
        <a:srgbClr val="333333"/>
      </a:dk1>
      <a:lt1>
        <a:srgbClr val="FFFFFF"/>
      </a:lt1>
      <a:dk2>
        <a:srgbClr val="00AEEF"/>
      </a:dk2>
      <a:lt2>
        <a:srgbClr val="EEECE1"/>
      </a:lt2>
      <a:accent1>
        <a:srgbClr val="00AEEF"/>
      </a:accent1>
      <a:accent2>
        <a:srgbClr val="B51A8A"/>
      </a:accent2>
      <a:accent3>
        <a:srgbClr val="FFFFFF"/>
      </a:accent3>
      <a:accent4>
        <a:srgbClr val="2A2A2A"/>
      </a:accent4>
      <a:accent5>
        <a:srgbClr val="AAD3F6"/>
      </a:accent5>
      <a:accent6>
        <a:srgbClr val="A4167D"/>
      </a:accent6>
      <a:hlink>
        <a:srgbClr val="404040"/>
      </a:hlink>
      <a:folHlink>
        <a:srgbClr val="F7941E"/>
      </a:folHlink>
    </a:clrScheme>
    <a:fontScheme name="1_Looppa Master">
      <a:majorFont>
        <a:latin typeface="Arial Bold"/>
        <a:ea typeface="Arial Bold"/>
        <a:cs typeface="Arial Bold"/>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457200" rtl="0" eaLnBrk="1" fontAlgn="base" latinLnBrk="0" hangingPunct="1">
          <a:lnSpc>
            <a:spcPct val="100000"/>
          </a:lnSpc>
          <a:spcBef>
            <a:spcPct val="0"/>
          </a:spcBef>
          <a:spcAft>
            <a:spcPct val="0"/>
          </a:spcAft>
          <a:buClrTx/>
          <a:buSzTx/>
          <a:buFont typeface="Arial" panose="020B0604020202020204" pitchFamily="34" charset="0"/>
          <a:buNone/>
          <a:defRPr kumimoji="0" lang="en-US" altLang="zh-CN"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457200" rtl="0" eaLnBrk="1" fontAlgn="base" latinLnBrk="0" hangingPunct="1">
          <a:lnSpc>
            <a:spcPct val="100000"/>
          </a:lnSpc>
          <a:spcBef>
            <a:spcPct val="0"/>
          </a:spcBef>
          <a:spcAft>
            <a:spcPct val="0"/>
          </a:spcAft>
          <a:buClrTx/>
          <a:buSzTx/>
          <a:buFont typeface="Arial" panose="020B0604020202020204" pitchFamily="34" charset="0"/>
          <a:buNone/>
          <a:defRPr kumimoji="0" lang="en-US" altLang="zh-CN"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defRPr>
        </a:defPPr>
      </a:lstStyle>
    </a:lnDef>
  </a:objectDefaults>
  <a:extraClrSchemeLst>
    <a:extraClrScheme>
      <a:clrScheme name="1_Looppa Master 1">
        <a:dk1>
          <a:srgbClr val="333333"/>
        </a:dk1>
        <a:lt1>
          <a:srgbClr val="FFFFFF"/>
        </a:lt1>
        <a:dk2>
          <a:srgbClr val="00AEEF"/>
        </a:dk2>
        <a:lt2>
          <a:srgbClr val="EEECE1"/>
        </a:lt2>
        <a:accent1>
          <a:srgbClr val="00AEEF"/>
        </a:accent1>
        <a:accent2>
          <a:srgbClr val="B51A8A"/>
        </a:accent2>
        <a:accent3>
          <a:srgbClr val="FFFFFF"/>
        </a:accent3>
        <a:accent4>
          <a:srgbClr val="2A2A2A"/>
        </a:accent4>
        <a:accent5>
          <a:srgbClr val="AAD3F6"/>
        </a:accent5>
        <a:accent6>
          <a:srgbClr val="A4167D"/>
        </a:accent6>
        <a:hlink>
          <a:srgbClr val="404040"/>
        </a:hlink>
        <a:folHlink>
          <a:srgbClr val="F7941E"/>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Looppa Master">
  <a:themeElements>
    <a:clrScheme name="Looppa Master 1">
      <a:dk1>
        <a:srgbClr val="333333"/>
      </a:dk1>
      <a:lt1>
        <a:srgbClr val="FFFFFF"/>
      </a:lt1>
      <a:dk2>
        <a:srgbClr val="00AEEF"/>
      </a:dk2>
      <a:lt2>
        <a:srgbClr val="EEECE1"/>
      </a:lt2>
      <a:accent1>
        <a:srgbClr val="00AEEF"/>
      </a:accent1>
      <a:accent2>
        <a:srgbClr val="B51A8A"/>
      </a:accent2>
      <a:accent3>
        <a:srgbClr val="FFFFFF"/>
      </a:accent3>
      <a:accent4>
        <a:srgbClr val="2A2A2A"/>
      </a:accent4>
      <a:accent5>
        <a:srgbClr val="AAD3F6"/>
      </a:accent5>
      <a:accent6>
        <a:srgbClr val="A4167D"/>
      </a:accent6>
      <a:hlink>
        <a:srgbClr val="404040"/>
      </a:hlink>
      <a:folHlink>
        <a:srgbClr val="F7941E"/>
      </a:folHlink>
    </a:clrScheme>
    <a:fontScheme name="Looppa Master">
      <a:majorFont>
        <a:latin typeface="Arial Bold"/>
        <a:ea typeface="Arial Bold"/>
        <a:cs typeface="Arial Bold"/>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457200" rtl="0" eaLnBrk="1" fontAlgn="base" latinLnBrk="0" hangingPunct="1">
          <a:lnSpc>
            <a:spcPct val="100000"/>
          </a:lnSpc>
          <a:spcBef>
            <a:spcPct val="0"/>
          </a:spcBef>
          <a:spcAft>
            <a:spcPct val="0"/>
          </a:spcAft>
          <a:buClrTx/>
          <a:buSzTx/>
          <a:buFont typeface="Arial" panose="020B0604020202020204" pitchFamily="34" charset="0"/>
          <a:buNone/>
          <a:defRPr kumimoji="0" lang="en-US" altLang="zh-CN"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457200" rtl="0" eaLnBrk="1" fontAlgn="base" latinLnBrk="0" hangingPunct="1">
          <a:lnSpc>
            <a:spcPct val="100000"/>
          </a:lnSpc>
          <a:spcBef>
            <a:spcPct val="0"/>
          </a:spcBef>
          <a:spcAft>
            <a:spcPct val="0"/>
          </a:spcAft>
          <a:buClrTx/>
          <a:buSzTx/>
          <a:buFont typeface="Arial" panose="020B0604020202020204" pitchFamily="34" charset="0"/>
          <a:buNone/>
          <a:defRPr kumimoji="0" lang="en-US" altLang="zh-CN"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defRPr>
        </a:defPPr>
      </a:lstStyle>
    </a:lnDef>
  </a:objectDefaults>
  <a:extraClrSchemeLst>
    <a:extraClrScheme>
      <a:clrScheme name="Looppa Master 1">
        <a:dk1>
          <a:srgbClr val="333333"/>
        </a:dk1>
        <a:lt1>
          <a:srgbClr val="FFFFFF"/>
        </a:lt1>
        <a:dk2>
          <a:srgbClr val="00AEEF"/>
        </a:dk2>
        <a:lt2>
          <a:srgbClr val="EEECE1"/>
        </a:lt2>
        <a:accent1>
          <a:srgbClr val="00AEEF"/>
        </a:accent1>
        <a:accent2>
          <a:srgbClr val="B51A8A"/>
        </a:accent2>
        <a:accent3>
          <a:srgbClr val="FFFFFF"/>
        </a:accent3>
        <a:accent4>
          <a:srgbClr val="2A2A2A"/>
        </a:accent4>
        <a:accent5>
          <a:srgbClr val="AAD3F6"/>
        </a:accent5>
        <a:accent6>
          <a:srgbClr val="A4167D"/>
        </a:accent6>
        <a:hlink>
          <a:srgbClr val="404040"/>
        </a:hlink>
        <a:folHlink>
          <a:srgbClr val="F7941E"/>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4382</Words>
  <Application>WPS 演示</Application>
  <PresentationFormat>自定义</PresentationFormat>
  <Paragraphs>463</Paragraphs>
  <Slides>37</Slides>
  <Notes>16</Notes>
  <HiddenSlides>0</HiddenSlides>
  <MMClips>1</MMClips>
  <ScaleCrop>false</ScaleCrop>
  <HeadingPairs>
    <vt:vector size="6" baseType="variant">
      <vt:variant>
        <vt:lpstr>已用的字体</vt:lpstr>
      </vt:variant>
      <vt:variant>
        <vt:i4>12</vt:i4>
      </vt:variant>
      <vt:variant>
        <vt:lpstr>主题</vt:lpstr>
      </vt:variant>
      <vt:variant>
        <vt:i4>2</vt:i4>
      </vt:variant>
      <vt:variant>
        <vt:lpstr>幻灯片标题</vt:lpstr>
      </vt:variant>
      <vt:variant>
        <vt:i4>37</vt:i4>
      </vt:variant>
    </vt:vector>
  </HeadingPairs>
  <TitlesOfParts>
    <vt:vector size="51" baseType="lpstr">
      <vt:lpstr>Arial</vt:lpstr>
      <vt:lpstr>宋体</vt:lpstr>
      <vt:lpstr>Wingdings</vt:lpstr>
      <vt:lpstr>黑体</vt:lpstr>
      <vt:lpstr>微软雅黑</vt:lpstr>
      <vt:lpstr>Arial Bold</vt:lpstr>
      <vt:lpstr>微软雅黑 Light</vt:lpstr>
      <vt:lpstr>Times New Roman</vt:lpstr>
      <vt:lpstr>Symbol</vt:lpstr>
      <vt:lpstr>Arial Unicode MS</vt:lpstr>
      <vt:lpstr>Calibri</vt:lpstr>
      <vt:lpstr>Verdana</vt:lpstr>
      <vt:lpstr>1_Looppa Master</vt:lpstr>
      <vt:lpstr>Looppa Master</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黄建华</dc:creator>
  <cp:lastModifiedBy>黄建华</cp:lastModifiedBy>
  <cp:revision>37</cp:revision>
  <dcterms:created xsi:type="dcterms:W3CDTF">2017-11-21T15:25:00Z</dcterms:created>
  <dcterms:modified xsi:type="dcterms:W3CDTF">2021-09-08T06:55:30Z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DDB3982B475F4390A8678272FD84776F</vt:lpwstr>
  </property>
  <property fmtid="{D5CDD505-2E9C-101B-9397-08002B2CF9AE}" pid="3" name="KSOProductBuildVer">
    <vt:lpwstr>2052-11.1.0.10700</vt:lpwstr>
  </property>
</Properties>
</file>